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82" r:id="rId10"/>
    <p:sldId id="263" r:id="rId11"/>
    <p:sldId id="281" r:id="rId12"/>
    <p:sldId id="264" r:id="rId13"/>
    <p:sldId id="283" r:id="rId14"/>
    <p:sldId id="265" r:id="rId15"/>
    <p:sldId id="266" r:id="rId16"/>
    <p:sldId id="284" r:id="rId17"/>
    <p:sldId id="267" r:id="rId18"/>
    <p:sldId id="280" r:id="rId19"/>
    <p:sldId id="268" r:id="rId20"/>
    <p:sldId id="269" r:id="rId21"/>
    <p:sldId id="271" r:id="rId22"/>
    <p:sldId id="278" r:id="rId23"/>
    <p:sldId id="279" r:id="rId24"/>
    <p:sldId id="273" r:id="rId25"/>
    <p:sldId id="274" r:id="rId26"/>
    <p:sldId id="275" r:id="rId27"/>
    <p:sldId id="276" r:id="rId28"/>
  </p:sldIdLst>
  <p:sldSz cx="5143500" cy="9144000" type="screen16x9"/>
  <p:notesSz cx="6858000" cy="9144000"/>
  <p:embeddedFontLst>
    <p:embeddedFont>
      <p:font typeface="Arialle" panose="020B0604020202020204" charset="0"/>
      <p:regular r:id="rId30"/>
    </p:embeddedFont>
    <p:embeddedFont>
      <p:font typeface="Arialle Bold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ulfs Display" panose="020B0604020202020204" charset="0"/>
      <p:regular r:id="rId36"/>
    </p:embeddedFont>
    <p:embeddedFont>
      <p:font typeface="Gulfs Display Italics" panose="020B0604020202020204" charset="0"/>
      <p:regular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Semibold" panose="020B0702040204020203" pitchFamily="34" charset="0"/>
      <p:bold r:id="rId42"/>
      <p:boldItalic r:id="rId43"/>
    </p:embeddedFont>
  </p:embeddedFontLst>
  <p:custDataLst>
    <p:tags r:id="rId44"/>
  </p:custDataLst>
  <p:defaultTextStyle>
    <a:defPPr>
      <a:defRPr lang="en-US"/>
    </a:defPPr>
    <a:lvl1pPr marL="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43" autoAdjust="0"/>
    <p:restoredTop sz="94622" autoAdjust="0"/>
  </p:normalViewPr>
  <p:slideViewPr>
    <p:cSldViewPr>
      <p:cViewPr varScale="1">
        <p:scale>
          <a:sx n="64" d="100"/>
          <a:sy n="64" d="100"/>
        </p:scale>
        <p:origin x="3096" y="77"/>
      </p:cViewPr>
      <p:guideLst>
        <p:guide orient="horz" pos="1080"/>
        <p:guide pos="1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DB50A-E61D-4D97-A3EA-28E514F63EF7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7E08D-A7CE-4E5E-AE36-54B01C1E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08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97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23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62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38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8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23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95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6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93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94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67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26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2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79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5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09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90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4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8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62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5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22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89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E08D-A7CE-4E5E-AE36-54B01C1EE1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0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7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7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12" Type="http://schemas.openxmlformats.org/officeDocument/2006/relationships/image" Target="../media/image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.sv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19.svg"/><Relationship Id="rId10" Type="http://schemas.openxmlformats.org/officeDocument/2006/relationships/slide" Target="slide2.xml"/><Relationship Id="rId4" Type="http://schemas.openxmlformats.org/officeDocument/2006/relationships/image" Target="../media/image18.png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sv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19.svg"/><Relationship Id="rId10" Type="http://schemas.openxmlformats.org/officeDocument/2006/relationships/slide" Target="slide2.xml"/><Relationship Id="rId4" Type="http://schemas.openxmlformats.org/officeDocument/2006/relationships/image" Target="../media/image18.png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.svg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image" Target="../media/image19.svg"/><Relationship Id="rId15" Type="http://schemas.openxmlformats.org/officeDocument/2006/relationships/image" Target="../media/image21.png"/><Relationship Id="rId10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38.png"/><Relationship Id="rId1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6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25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svg"/><Relationship Id="rId1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6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5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svg"/><Relationship Id="rId1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6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svg"/><Relationship Id="rId1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6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5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svg"/><Relationship Id="rId1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0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9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svg"/><Relationship Id="rId1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0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svg"/><Relationship Id="rId1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0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29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svg"/><Relationship Id="rId1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24.xml"/><Relationship Id="rId18" Type="http://schemas.openxmlformats.org/officeDocument/2006/relationships/image" Target="../media/image15.svg"/><Relationship Id="rId26" Type="http://schemas.openxmlformats.org/officeDocument/2006/relationships/image" Target="../media/image5.png"/><Relationship Id="rId3" Type="http://schemas.openxmlformats.org/officeDocument/2006/relationships/audio" Target="../media/media1.mp3"/><Relationship Id="rId21" Type="http://schemas.openxmlformats.org/officeDocument/2006/relationships/slide" Target="slide1.xml"/><Relationship Id="rId7" Type="http://schemas.openxmlformats.org/officeDocument/2006/relationships/image" Target="../media/image2.svg"/><Relationship Id="rId12" Type="http://schemas.openxmlformats.org/officeDocument/2006/relationships/image" Target="../media/image11.svg"/><Relationship Id="rId17" Type="http://schemas.openxmlformats.org/officeDocument/2006/relationships/image" Target="../media/image14.png"/><Relationship Id="rId25" Type="http://schemas.openxmlformats.org/officeDocument/2006/relationships/image" Target="../media/image4.svg"/><Relationship Id="rId2" Type="http://schemas.microsoft.com/office/2007/relationships/media" Target="../media/media1.mp3"/><Relationship Id="rId16" Type="http://schemas.openxmlformats.org/officeDocument/2006/relationships/slide" Target="slide26.xml"/><Relationship Id="rId20" Type="http://schemas.openxmlformats.org/officeDocument/2006/relationships/image" Target="../media/image17.svg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3.svg"/><Relationship Id="rId23" Type="http://schemas.openxmlformats.org/officeDocument/2006/relationships/image" Target="../media/image19.svg"/><Relationship Id="rId28" Type="http://schemas.openxmlformats.org/officeDocument/2006/relationships/image" Target="../media/image20.png"/><Relationship Id="rId10" Type="http://schemas.openxmlformats.org/officeDocument/2006/relationships/slide" Target="slide3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png"/><Relationship Id="rId14" Type="http://schemas.openxmlformats.org/officeDocument/2006/relationships/image" Target="../media/image12.png"/><Relationship Id="rId22" Type="http://schemas.openxmlformats.org/officeDocument/2006/relationships/image" Target="../media/image18.png"/><Relationship Id="rId27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2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31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svg"/><Relationship Id="rId1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4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33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svg"/><Relationship Id="rId1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12" Type="http://schemas.openxmlformats.org/officeDocument/2006/relationships/image" Target="../media/image6.svg"/><Relationship Id="rId2" Type="http://schemas.openxmlformats.org/officeDocument/2006/relationships/video" Target="https://www.youtube.com/embed/WXn_-kpMA2M?feature=oembed" TargetMode="External"/><Relationship Id="rId16" Type="http://schemas.openxmlformats.org/officeDocument/2006/relationships/image" Target="../media/image41.jpeg"/><Relationship Id="rId1" Type="http://schemas.openxmlformats.org/officeDocument/2006/relationships/tags" Target="../tags/tag23.xml"/><Relationship Id="rId6" Type="http://schemas.openxmlformats.org/officeDocument/2006/relationships/image" Target="../media/image19.sv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5" Type="http://schemas.openxmlformats.org/officeDocument/2006/relationships/image" Target="../media/image22.svg"/><Relationship Id="rId10" Type="http://schemas.openxmlformats.org/officeDocument/2006/relationships/image" Target="../media/image4.sv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3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12" Type="http://schemas.openxmlformats.org/officeDocument/2006/relationships/image" Target="../media/image6.svg"/><Relationship Id="rId2" Type="http://schemas.openxmlformats.org/officeDocument/2006/relationships/video" Target="https://www.youtube.com/embed/SC8XOMoMqE4?feature=oembed" TargetMode="External"/><Relationship Id="rId16" Type="http://schemas.openxmlformats.org/officeDocument/2006/relationships/image" Target="../media/image42.jpeg"/><Relationship Id="rId1" Type="http://schemas.openxmlformats.org/officeDocument/2006/relationships/tags" Target="../tags/tag24.xml"/><Relationship Id="rId6" Type="http://schemas.openxmlformats.org/officeDocument/2006/relationships/image" Target="../media/image19.sv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5" Type="http://schemas.openxmlformats.org/officeDocument/2006/relationships/image" Target="../media/image22.svg"/><Relationship Id="rId10" Type="http://schemas.openxmlformats.org/officeDocument/2006/relationships/image" Target="../media/image4.sv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3.pn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6.svg"/><Relationship Id="rId3" Type="http://schemas.openxmlformats.org/officeDocument/2006/relationships/notesSlide" Target="../notesSlides/notesSlide24.xml"/><Relationship Id="rId7" Type="http://schemas.openxmlformats.org/officeDocument/2006/relationships/slide" Target="slide25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.svg"/><Relationship Id="rId1" Type="http://schemas.openxmlformats.org/officeDocument/2006/relationships/tags" Target="../tags/tag25.xml"/><Relationship Id="rId6" Type="http://schemas.openxmlformats.org/officeDocument/2006/relationships/slide" Target="slide27.xml"/><Relationship Id="rId11" Type="http://schemas.openxmlformats.org/officeDocument/2006/relationships/image" Target="../media/image4.svg"/><Relationship Id="rId5" Type="http://schemas.openxmlformats.org/officeDocument/2006/relationships/image" Target="../media/image19.svg"/><Relationship Id="rId15" Type="http://schemas.openxmlformats.org/officeDocument/2006/relationships/image" Target="../media/image21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44.png"/><Relationship Id="rId1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2.sv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44.png"/><Relationship Id="rId11" Type="http://schemas.openxmlformats.org/officeDocument/2006/relationships/slide" Target="slide2.xml"/><Relationship Id="rId5" Type="http://schemas.openxmlformats.org/officeDocument/2006/relationships/image" Target="../media/image19.svg"/><Relationship Id="rId10" Type="http://schemas.openxmlformats.org/officeDocument/2006/relationships/image" Target="../media/image6.sv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6.sv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slide" Target="slide2.xml"/><Relationship Id="rId11" Type="http://schemas.openxmlformats.org/officeDocument/2006/relationships/image" Target="../media/image4.svg"/><Relationship Id="rId5" Type="http://schemas.openxmlformats.org/officeDocument/2006/relationships/image" Target="../media/image19.svg"/><Relationship Id="rId15" Type="http://schemas.openxmlformats.org/officeDocument/2006/relationships/image" Target="../media/image22.sv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45.jpeg"/><Relationship Id="rId1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46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.pn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slide" Target="slide2.xml"/><Relationship Id="rId11" Type="http://schemas.openxmlformats.org/officeDocument/2006/relationships/image" Target="../media/image21.png"/><Relationship Id="rId5" Type="http://schemas.openxmlformats.org/officeDocument/2006/relationships/image" Target="../media/image19.svg"/><Relationship Id="rId10" Type="http://schemas.openxmlformats.org/officeDocument/2006/relationships/image" Target="../media/image6.sv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9.svg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.svg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2.svg"/><Relationship Id="rId15" Type="http://schemas.openxmlformats.org/officeDocument/2006/relationships/image" Target="../media/image23.png"/><Relationship Id="rId10" Type="http://schemas.openxmlformats.org/officeDocument/2006/relationships/image" Target="../media/image22.svg"/><Relationship Id="rId4" Type="http://schemas.openxmlformats.org/officeDocument/2006/relationships/image" Target="../media/image1.png"/><Relationship Id="rId9" Type="http://schemas.openxmlformats.org/officeDocument/2006/relationships/image" Target="../media/image21.png"/><Relationship Id="rId1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8.xml"/><Relationship Id="rId18" Type="http://schemas.openxmlformats.org/officeDocument/2006/relationships/image" Target="../media/image2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svg"/><Relationship Id="rId12" Type="http://schemas.openxmlformats.org/officeDocument/2006/relationships/slide" Target="slide6.xml"/><Relationship Id="rId1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.svg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image" Target="../media/image28.svg"/><Relationship Id="rId5" Type="http://schemas.openxmlformats.org/officeDocument/2006/relationships/image" Target="../media/image19.svg"/><Relationship Id="rId15" Type="http://schemas.openxmlformats.org/officeDocument/2006/relationships/image" Target="../media/image5.png"/><Relationship Id="rId10" Type="http://schemas.openxmlformats.org/officeDocument/2006/relationships/image" Target="../media/image27.png"/><Relationship Id="rId19" Type="http://schemas.openxmlformats.org/officeDocument/2006/relationships/image" Target="../media/image22.svg"/><Relationship Id="rId4" Type="http://schemas.openxmlformats.org/officeDocument/2006/relationships/image" Target="../media/image18.png"/><Relationship Id="rId9" Type="http://schemas.openxmlformats.org/officeDocument/2006/relationships/image" Target="../media/image26.svg"/><Relationship Id="rId1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2.svg"/><Relationship Id="rId18" Type="http://schemas.openxmlformats.org/officeDocument/2006/relationships/slide" Target="slide17.xml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4.svg"/><Relationship Id="rId7" Type="http://schemas.openxmlformats.org/officeDocument/2006/relationships/image" Target="../media/image30.svg"/><Relationship Id="rId12" Type="http://schemas.openxmlformats.org/officeDocument/2006/relationships/image" Target="../media/image21.png"/><Relationship Id="rId17" Type="http://schemas.openxmlformats.org/officeDocument/2006/relationships/slide" Target="slide21.xml"/><Relationship Id="rId2" Type="http://schemas.openxmlformats.org/officeDocument/2006/relationships/slideLayout" Target="../slideLayouts/slideLayout7.xml"/><Relationship Id="rId16" Type="http://schemas.openxmlformats.org/officeDocument/2006/relationships/slide" Target="slide20.xml"/><Relationship Id="rId20" Type="http://schemas.openxmlformats.org/officeDocument/2006/relationships/image" Target="../media/image3.png"/><Relationship Id="rId1" Type="http://schemas.openxmlformats.org/officeDocument/2006/relationships/tags" Target="../tags/tag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19.svg"/><Relationship Id="rId15" Type="http://schemas.openxmlformats.org/officeDocument/2006/relationships/image" Target="../media/image36.svg"/><Relationship Id="rId23" Type="http://schemas.openxmlformats.org/officeDocument/2006/relationships/image" Target="../media/image6.svg"/><Relationship Id="rId10" Type="http://schemas.openxmlformats.org/officeDocument/2006/relationships/image" Target="../media/image33.png"/><Relationship Id="rId19" Type="http://schemas.openxmlformats.org/officeDocument/2006/relationships/slide" Target="slide22.xml"/><Relationship Id="rId4" Type="http://schemas.openxmlformats.org/officeDocument/2006/relationships/image" Target="../media/image18.png"/><Relationship Id="rId9" Type="http://schemas.openxmlformats.org/officeDocument/2006/relationships/image" Target="../media/image32.svg"/><Relationship Id="rId14" Type="http://schemas.openxmlformats.org/officeDocument/2006/relationships/image" Target="../media/image35.png"/><Relationship Id="rId2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sv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svg"/><Relationship Id="rId1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sv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19.svg"/><Relationship Id="rId10" Type="http://schemas.openxmlformats.org/officeDocument/2006/relationships/slide" Target="slide2.xml"/><Relationship Id="rId4" Type="http://schemas.openxmlformats.org/officeDocument/2006/relationships/image" Target="../media/image18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sv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19.svg"/><Relationship Id="rId10" Type="http://schemas.openxmlformats.org/officeDocument/2006/relationships/slide" Target="slide2.xml"/><Relationship Id="rId4" Type="http://schemas.openxmlformats.org/officeDocument/2006/relationships/image" Target="../media/image18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13121" y="2873363"/>
            <a:ext cx="3496229" cy="35154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2535" y="5765356"/>
            <a:ext cx="3938431" cy="2619057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2966150"/>
            <a:ext cx="5143500" cy="797542"/>
          </a:xfrm>
          <a:prstGeom prst="rect">
            <a:avLst/>
          </a:prstGeom>
          <a:solidFill>
            <a:srgbClr val="FFC657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589355" y="6126293"/>
            <a:ext cx="951611" cy="840878"/>
          </a:xfrm>
          <a:prstGeom prst="rect">
            <a:avLst/>
          </a:prstGeom>
        </p:spPr>
      </p:pic>
      <p:pic>
        <p:nvPicPr>
          <p:cNvPr id="6" name="Picture 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997126" y="4451065"/>
            <a:ext cx="1285983" cy="6269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02535" y="1927211"/>
            <a:ext cx="4353602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225">
                <a:solidFill>
                  <a:srgbClr val="FFFFFF"/>
                </a:solidFill>
                <a:latin typeface="Gulfs Display Italics"/>
              </a:rPr>
              <a:t>MENGENAL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1084" y="2931533"/>
            <a:ext cx="3978067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spc="185">
                <a:solidFill>
                  <a:srgbClr val="FF1616"/>
                </a:solidFill>
                <a:latin typeface="Gulfs Display"/>
              </a:rPr>
              <a:t>NARKOBA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4035" y="2670996"/>
            <a:ext cx="995218" cy="9952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049" y="2925895"/>
            <a:ext cx="3853417" cy="4084505"/>
            <a:chOff x="0" y="0"/>
            <a:chExt cx="1807682" cy="17355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7682" cy="1735597"/>
            </a:xfrm>
            <a:custGeom>
              <a:avLst/>
              <a:gdLst/>
              <a:ahLst/>
              <a:cxnLst/>
              <a:rect l="l" t="t" r="r" b="b"/>
              <a:pathLst>
                <a:path w="1807682" h="1735597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684365"/>
                  </a:lnTo>
                  <a:cubicBezTo>
                    <a:pt x="1807682" y="1712660"/>
                    <a:pt x="1784745" y="1735597"/>
                    <a:pt x="1756450" y="1735597"/>
                  </a:cubicBezTo>
                  <a:lnTo>
                    <a:pt x="51232" y="1735597"/>
                  </a:lnTo>
                  <a:cubicBezTo>
                    <a:pt x="22937" y="1735597"/>
                    <a:pt x="0" y="1712660"/>
                    <a:pt x="0" y="1684365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959" y="2740515"/>
            <a:ext cx="856179" cy="8561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935" y="2945358"/>
            <a:ext cx="671417" cy="44649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00856" y="3130504"/>
            <a:ext cx="2961519" cy="2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8"/>
              </a:lnSpc>
            </a:pPr>
            <a:r>
              <a:rPr lang="en-US" sz="1684" spc="69" dirty="0">
                <a:solidFill>
                  <a:srgbClr val="FF1616"/>
                </a:solidFill>
                <a:latin typeface="Gulfs Display"/>
              </a:rPr>
              <a:t>JENIS-JENIS NARKOBA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116" y="3642401"/>
            <a:ext cx="3423283" cy="313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Berdasarkan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efeknya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tersebut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bisa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dibedakan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menjadi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tiga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</a:t>
            </a:r>
          </a:p>
          <a:p>
            <a:pPr marL="172720" lvl="1" indent="-86360" algn="just">
              <a:buFont typeface="Arial"/>
              <a:buChar char="•"/>
            </a:pPr>
            <a:r>
              <a:rPr lang="en-US" sz="1200" dirty="0" err="1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Depresan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yaitu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menekan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sistem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sistem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syaraf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pusat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mengurangi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aktifitas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fungsional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tubuh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sehingga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pemakai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merasa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tenang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bahkan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bisa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membuat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pemakai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tidur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sadarkan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Bila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kelebihan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dosis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bisa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mengakibatkan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kematian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Jenis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depresan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antara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lain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opioda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berbagai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turunannya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morphin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heroin.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Contoh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populer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sekarang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Putaw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</a:p>
          <a:p>
            <a:pPr marL="172720" lvl="1" indent="-86360" algn="just">
              <a:buFont typeface="Arial"/>
              <a:buChar char="•"/>
            </a:pPr>
            <a:r>
              <a:rPr lang="en-US" sz="1200" dirty="0" err="1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Stimulan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merangsang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fungsi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tubuh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meningkatkan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kegairahan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serta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kesadaran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Jenis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stimulan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Kafein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Kokain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Amphetamin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Contoh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sekarang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sering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dipakai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Shabu-shabu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Ekstasi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18" name="Picture 16">
            <a:hlinkClick r:id="rId10" action="ppaction://hlinksldjump"/>
            <a:extLst>
              <a:ext uri="{FF2B5EF4-FFF2-40B4-BE49-F238E27FC236}">
                <a16:creationId xmlns:a16="http://schemas.microsoft.com/office/drawing/2014/main" id="{7D177FBB-00E5-296F-4753-A751296573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4035" y="2670996"/>
            <a:ext cx="995218" cy="9952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049" y="2925895"/>
            <a:ext cx="3853417" cy="3627305"/>
            <a:chOff x="0" y="0"/>
            <a:chExt cx="1807682" cy="17355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7682" cy="1735597"/>
            </a:xfrm>
            <a:custGeom>
              <a:avLst/>
              <a:gdLst/>
              <a:ahLst/>
              <a:cxnLst/>
              <a:rect l="l" t="t" r="r" b="b"/>
              <a:pathLst>
                <a:path w="1807682" h="1735597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684365"/>
                  </a:lnTo>
                  <a:cubicBezTo>
                    <a:pt x="1807682" y="1712660"/>
                    <a:pt x="1784745" y="1735597"/>
                    <a:pt x="1756450" y="1735597"/>
                  </a:cubicBezTo>
                  <a:lnTo>
                    <a:pt x="51232" y="1735597"/>
                  </a:lnTo>
                  <a:cubicBezTo>
                    <a:pt x="22937" y="1735597"/>
                    <a:pt x="0" y="1712660"/>
                    <a:pt x="0" y="1684365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959" y="2740515"/>
            <a:ext cx="856179" cy="8561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935" y="2945358"/>
            <a:ext cx="671417" cy="44649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00856" y="3130504"/>
            <a:ext cx="2961519" cy="2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8"/>
              </a:lnSpc>
            </a:pPr>
            <a:r>
              <a:rPr lang="en-US" sz="1684" spc="69" dirty="0">
                <a:solidFill>
                  <a:srgbClr val="FF1616"/>
                </a:solidFill>
                <a:latin typeface="Gulfs Display"/>
              </a:rPr>
              <a:t>JENIS-JENIS NARKOBA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116" y="3642401"/>
            <a:ext cx="3423283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 algn="just">
              <a:buFont typeface="Arial"/>
              <a:buChar char="•"/>
            </a:pPr>
            <a:r>
              <a:rPr lang="en-US" sz="1200" dirty="0" err="1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Halusinogen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efek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utamanya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mengubah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persepsi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mengakibatkan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halusinasi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Yang paling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banyak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dipakai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marijuana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ganja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Halusinogenik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marijuana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ganja,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mengakibatkan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timbulnya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halusinasi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sehingga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pengguna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tampak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senang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berkhayal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Tetapi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sekitar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40-60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persen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pengguna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justru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melaporkan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berbagai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efek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samping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menyenangkan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misalnya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muntah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sakit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kepala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koordinasi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lambat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tremor,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otot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terasa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lemah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bingung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cemas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ingin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bunuh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beberapa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akibat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lainnya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18" name="Picture 16">
            <a:hlinkClick r:id="rId10" action="ppaction://hlinksldjump"/>
            <a:extLst>
              <a:ext uri="{FF2B5EF4-FFF2-40B4-BE49-F238E27FC236}">
                <a16:creationId xmlns:a16="http://schemas.microsoft.com/office/drawing/2014/main" id="{7D177FBB-00E5-296F-4753-A751296573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9433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04035" y="2670996"/>
            <a:ext cx="995218" cy="99521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3828" y="2926308"/>
            <a:ext cx="3853417" cy="3679352"/>
            <a:chOff x="0" y="0"/>
            <a:chExt cx="1807682" cy="17260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07682" cy="1726026"/>
            </a:xfrm>
            <a:custGeom>
              <a:avLst/>
              <a:gdLst/>
              <a:ahLst/>
              <a:cxnLst/>
              <a:rect l="l" t="t" r="r" b="b"/>
              <a:pathLst>
                <a:path w="1807682" h="1726026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674794"/>
                  </a:lnTo>
                  <a:cubicBezTo>
                    <a:pt x="1807682" y="1703089"/>
                    <a:pt x="1784745" y="1726026"/>
                    <a:pt x="1756450" y="1726026"/>
                  </a:cubicBezTo>
                  <a:lnTo>
                    <a:pt x="51232" y="1726026"/>
                  </a:lnTo>
                  <a:cubicBezTo>
                    <a:pt x="22937" y="1726026"/>
                    <a:pt x="0" y="1703089"/>
                    <a:pt x="0" y="1674794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7959" y="2740515"/>
            <a:ext cx="856179" cy="8561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935" y="2945358"/>
            <a:ext cx="671417" cy="44649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68943" y="3686563"/>
            <a:ext cx="1425984" cy="80259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rcRect t="499" b="499"/>
          <a:stretch>
            <a:fillRect/>
          </a:stretch>
        </p:blipFill>
        <p:spPr>
          <a:xfrm>
            <a:off x="3087908" y="3666213"/>
            <a:ext cx="1326460" cy="82294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68943" y="5049805"/>
            <a:ext cx="1459357" cy="76616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rcRect t="6076" b="9896"/>
          <a:stretch>
            <a:fillRect/>
          </a:stretch>
        </p:blipFill>
        <p:spPr>
          <a:xfrm>
            <a:off x="3087908" y="5049805"/>
            <a:ext cx="1373075" cy="766162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3871" y="4559446"/>
            <a:ext cx="159971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800" dirty="0">
                <a:solidFill>
                  <a:srgbClr val="000000"/>
                </a:solidFill>
                <a:latin typeface="Arialle Bold"/>
              </a:rPr>
              <a:t>GAMBAR 1 : BENTUK DARI PUTAW/HEROIN</a:t>
            </a:r>
            <a:endParaRPr lang="en-US" sz="800" dirty="0">
              <a:solidFill>
                <a:srgbClr val="004AAD"/>
              </a:solidFill>
              <a:latin typeface="Arialle Bold"/>
            </a:endParaRPr>
          </a:p>
          <a:p>
            <a:pPr algn="just"/>
            <a:endParaRPr lang="en-US" sz="800" dirty="0">
              <a:solidFill>
                <a:srgbClr val="004AAD"/>
              </a:solidFill>
              <a:latin typeface="Ariall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031139" y="4559446"/>
            <a:ext cx="1598012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800" dirty="0">
                <a:solidFill>
                  <a:srgbClr val="000000"/>
                </a:solidFill>
                <a:latin typeface="Arialle Bold"/>
              </a:rPr>
              <a:t>GAMBAR 2 : BENTUK DARI SHABU-SHABU</a:t>
            </a:r>
          </a:p>
          <a:p>
            <a:pPr algn="just"/>
            <a:endParaRPr lang="en-US" sz="800" dirty="0">
              <a:solidFill>
                <a:srgbClr val="004AAD"/>
              </a:solidFill>
              <a:latin typeface="Ariall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68943" y="5901693"/>
            <a:ext cx="1564639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800" dirty="0">
                <a:solidFill>
                  <a:srgbClr val="000000"/>
                </a:solidFill>
                <a:latin typeface="Arialle Bold"/>
              </a:rPr>
              <a:t>GAMBAR 3 : BENTUK DARI GANJA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52142" y="5901693"/>
            <a:ext cx="156463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800" dirty="0">
                <a:solidFill>
                  <a:srgbClr val="000000"/>
                </a:solidFill>
                <a:latin typeface="Arialle Bold"/>
              </a:rPr>
              <a:t>GAMBAR 4 : BENTUK DARI EKSTASI</a:t>
            </a:r>
          </a:p>
          <a:p>
            <a:pPr algn="just"/>
            <a:endParaRPr lang="en-US" sz="800" dirty="0">
              <a:solidFill>
                <a:srgbClr val="004AAD"/>
              </a:solidFill>
              <a:latin typeface="Ariall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00856" y="3130504"/>
            <a:ext cx="2961519" cy="2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8"/>
              </a:lnSpc>
            </a:pPr>
            <a:r>
              <a:rPr lang="en-US" sz="1684" spc="69">
                <a:solidFill>
                  <a:srgbClr val="FF1616"/>
                </a:solidFill>
                <a:latin typeface="Gulfs Display"/>
              </a:rPr>
              <a:t>JENIS-JENIS NARKOBA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24" name="Picture 16">
            <a:hlinkClick r:id="rId14" action="ppaction://hlinksldjump"/>
            <a:extLst>
              <a:ext uri="{FF2B5EF4-FFF2-40B4-BE49-F238E27FC236}">
                <a16:creationId xmlns:a16="http://schemas.microsoft.com/office/drawing/2014/main" id="{AFA76FB3-FBA3-DD28-48B2-3FB7D85ED8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04035" y="2603421"/>
            <a:ext cx="995218" cy="9952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6049" y="2858321"/>
            <a:ext cx="3971701" cy="3618679"/>
            <a:chOff x="0" y="0"/>
            <a:chExt cx="1846651" cy="15507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46651" cy="1550703"/>
            </a:xfrm>
            <a:custGeom>
              <a:avLst/>
              <a:gdLst/>
              <a:ahLst/>
              <a:cxnLst/>
              <a:rect l="l" t="t" r="r" b="b"/>
              <a:pathLst>
                <a:path w="1846651" h="1550703">
                  <a:moveTo>
                    <a:pt x="50151" y="0"/>
                  </a:moveTo>
                  <a:lnTo>
                    <a:pt x="1796500" y="0"/>
                  </a:lnTo>
                  <a:cubicBezTo>
                    <a:pt x="1824198" y="0"/>
                    <a:pt x="1846651" y="22453"/>
                    <a:pt x="1846651" y="50151"/>
                  </a:cubicBezTo>
                  <a:lnTo>
                    <a:pt x="1846651" y="1500552"/>
                  </a:lnTo>
                  <a:cubicBezTo>
                    <a:pt x="1846651" y="1528250"/>
                    <a:pt x="1824198" y="1550703"/>
                    <a:pt x="1796500" y="1550703"/>
                  </a:cubicBezTo>
                  <a:lnTo>
                    <a:pt x="50151" y="1550703"/>
                  </a:lnTo>
                  <a:cubicBezTo>
                    <a:pt x="22453" y="1550703"/>
                    <a:pt x="0" y="1528250"/>
                    <a:pt x="0" y="1500552"/>
                  </a:cubicBezTo>
                  <a:lnTo>
                    <a:pt x="0" y="50151"/>
                  </a:lnTo>
                  <a:cubicBezTo>
                    <a:pt x="0" y="22453"/>
                    <a:pt x="22453" y="0"/>
                    <a:pt x="50151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7959" y="2672941"/>
            <a:ext cx="856179" cy="85617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935" y="2806063"/>
            <a:ext cx="580281" cy="58993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7018" y="2932498"/>
            <a:ext cx="2961519" cy="5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62" dirty="0">
                <a:solidFill>
                  <a:srgbClr val="FF1616"/>
                </a:solidFill>
                <a:latin typeface="Gulfs Display"/>
              </a:rPr>
              <a:t>TANDA-TANDA PENGGUNA NARKOBA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2803" y="3574827"/>
            <a:ext cx="3729950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1.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gejala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penyalagunaan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    </a:t>
            </a:r>
          </a:p>
          <a:p>
            <a:pPr marL="228600" indent="-228600">
              <a:buAutoNum type="arabicParenBoth"/>
            </a:pP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menjadi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malas,                       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(2)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kurang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memperhatikan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badan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sendiri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                                                             (3)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hidup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teratur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              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(4)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dapat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menjaga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kepentingan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orang lain,                                              (5)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mudah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tersinggung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             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(6)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egosentrik</a:t>
            </a:r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2.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tanda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–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tanda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dini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penggunan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b="1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(1)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Hilangnya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minat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bergaul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olahraga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(2)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Mengabaikan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perawatan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&amp;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kerapihan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(3)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Disiplin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pribadi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mengendur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(4)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menyendiri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menghindar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perhatian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orang lain.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(5)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Cepat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tersinggung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cepat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marah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6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E688BA8E-9690-7CB1-A1C8-7A2455EFC4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623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04035" y="2603421"/>
            <a:ext cx="995218" cy="9952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6049" y="2858321"/>
            <a:ext cx="3971701" cy="3237679"/>
            <a:chOff x="0" y="0"/>
            <a:chExt cx="1846651" cy="15507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46651" cy="1550703"/>
            </a:xfrm>
            <a:custGeom>
              <a:avLst/>
              <a:gdLst/>
              <a:ahLst/>
              <a:cxnLst/>
              <a:rect l="l" t="t" r="r" b="b"/>
              <a:pathLst>
                <a:path w="1846651" h="1550703">
                  <a:moveTo>
                    <a:pt x="50151" y="0"/>
                  </a:moveTo>
                  <a:lnTo>
                    <a:pt x="1796500" y="0"/>
                  </a:lnTo>
                  <a:cubicBezTo>
                    <a:pt x="1824198" y="0"/>
                    <a:pt x="1846651" y="22453"/>
                    <a:pt x="1846651" y="50151"/>
                  </a:cubicBezTo>
                  <a:lnTo>
                    <a:pt x="1846651" y="1500552"/>
                  </a:lnTo>
                  <a:cubicBezTo>
                    <a:pt x="1846651" y="1528250"/>
                    <a:pt x="1824198" y="1550703"/>
                    <a:pt x="1796500" y="1550703"/>
                  </a:cubicBezTo>
                  <a:lnTo>
                    <a:pt x="50151" y="1550703"/>
                  </a:lnTo>
                  <a:cubicBezTo>
                    <a:pt x="22453" y="1550703"/>
                    <a:pt x="0" y="1528250"/>
                    <a:pt x="0" y="1500552"/>
                  </a:cubicBezTo>
                  <a:lnTo>
                    <a:pt x="0" y="50151"/>
                  </a:lnTo>
                  <a:cubicBezTo>
                    <a:pt x="0" y="22453"/>
                    <a:pt x="22453" y="0"/>
                    <a:pt x="50151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7959" y="2672941"/>
            <a:ext cx="856179" cy="85617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935" y="2806063"/>
            <a:ext cx="580281" cy="58993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7018" y="2932498"/>
            <a:ext cx="2961519" cy="5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62" dirty="0">
                <a:solidFill>
                  <a:srgbClr val="FF1616"/>
                </a:solidFill>
                <a:latin typeface="Gulfs Display"/>
              </a:rPr>
              <a:t>TANDA-TANDA PENGGUNA NARKOBA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2803" y="3574827"/>
            <a:ext cx="3729950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(6)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Berlaku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curang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jujur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menghindar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tanggung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jawab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(7)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Selalu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menghindari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cahaya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matahari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sinar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terkadang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disiasati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memakai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kacamata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hitam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pada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waktunya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(8)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Menutupi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lengan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mengenakan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kemeja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lengan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panjang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(9)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Sering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berlama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-lama di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tempat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yg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biasa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kamar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mandi, WC,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gudang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kamar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dll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(10)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mencuri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barang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di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rumah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(11)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Prestasi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sekolah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kerja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menurun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6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E688BA8E-9690-7CB1-A1C8-7A2455EFC4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04035" y="2603421"/>
            <a:ext cx="995218" cy="9952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6049" y="2858320"/>
            <a:ext cx="3936487" cy="3301829"/>
            <a:chOff x="0" y="0"/>
            <a:chExt cx="1846651" cy="14800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46651" cy="1480042"/>
            </a:xfrm>
            <a:custGeom>
              <a:avLst/>
              <a:gdLst/>
              <a:ahLst/>
              <a:cxnLst/>
              <a:rect l="l" t="t" r="r" b="b"/>
              <a:pathLst>
                <a:path w="1846651" h="1480042">
                  <a:moveTo>
                    <a:pt x="50151" y="0"/>
                  </a:moveTo>
                  <a:lnTo>
                    <a:pt x="1796500" y="0"/>
                  </a:lnTo>
                  <a:cubicBezTo>
                    <a:pt x="1824198" y="0"/>
                    <a:pt x="1846651" y="22453"/>
                    <a:pt x="1846651" y="50151"/>
                  </a:cubicBezTo>
                  <a:lnTo>
                    <a:pt x="1846651" y="1429891"/>
                  </a:lnTo>
                  <a:cubicBezTo>
                    <a:pt x="1846651" y="1457588"/>
                    <a:pt x="1824198" y="1480042"/>
                    <a:pt x="1796500" y="1480042"/>
                  </a:cubicBezTo>
                  <a:lnTo>
                    <a:pt x="50151" y="1480042"/>
                  </a:lnTo>
                  <a:cubicBezTo>
                    <a:pt x="22453" y="1480042"/>
                    <a:pt x="0" y="1457588"/>
                    <a:pt x="0" y="1429891"/>
                  </a:cubicBezTo>
                  <a:lnTo>
                    <a:pt x="0" y="50151"/>
                  </a:lnTo>
                  <a:cubicBezTo>
                    <a:pt x="0" y="22453"/>
                    <a:pt x="22453" y="0"/>
                    <a:pt x="50151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7959" y="2672941"/>
            <a:ext cx="856179" cy="85617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935" y="2806063"/>
            <a:ext cx="580281" cy="58993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7018" y="2932498"/>
            <a:ext cx="2961519" cy="5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62">
                <a:solidFill>
                  <a:srgbClr val="FF1616"/>
                </a:solidFill>
                <a:latin typeface="Gulfs Display"/>
              </a:rPr>
              <a:t>TANDA-TANDA PENGGUNA NARKOBA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2586" y="3574827"/>
            <a:ext cx="3729950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3.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gejala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fisik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(1)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badan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turun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drastis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(2) Mata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cekung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&amp;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merah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muka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pucat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bibir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kehitaman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(3) Buang air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besar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air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kecil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kurang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lancar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(4)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Sembelit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sakit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perut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tanpa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alasan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jelas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(5) Tanda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berbintik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merah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bekas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gigitan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nyamuk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bekas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luka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sayatan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(6)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Terdapat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perubahan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warna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kulit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di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tempat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bekas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suntikan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(7)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Mengeluarkan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air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mata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keringat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berlebihan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6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5A7F036A-70BD-90AC-56BF-92554AE6EC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04035" y="2603421"/>
            <a:ext cx="995218" cy="9952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6049" y="2858321"/>
            <a:ext cx="3936487" cy="3542480"/>
            <a:chOff x="0" y="0"/>
            <a:chExt cx="1846651" cy="14800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46651" cy="1480042"/>
            </a:xfrm>
            <a:custGeom>
              <a:avLst/>
              <a:gdLst/>
              <a:ahLst/>
              <a:cxnLst/>
              <a:rect l="l" t="t" r="r" b="b"/>
              <a:pathLst>
                <a:path w="1846651" h="1480042">
                  <a:moveTo>
                    <a:pt x="50151" y="0"/>
                  </a:moveTo>
                  <a:lnTo>
                    <a:pt x="1796500" y="0"/>
                  </a:lnTo>
                  <a:cubicBezTo>
                    <a:pt x="1824198" y="0"/>
                    <a:pt x="1846651" y="22453"/>
                    <a:pt x="1846651" y="50151"/>
                  </a:cubicBezTo>
                  <a:lnTo>
                    <a:pt x="1846651" y="1429891"/>
                  </a:lnTo>
                  <a:cubicBezTo>
                    <a:pt x="1846651" y="1457588"/>
                    <a:pt x="1824198" y="1480042"/>
                    <a:pt x="1796500" y="1480042"/>
                  </a:cubicBezTo>
                  <a:lnTo>
                    <a:pt x="50151" y="1480042"/>
                  </a:lnTo>
                  <a:cubicBezTo>
                    <a:pt x="22453" y="1480042"/>
                    <a:pt x="0" y="1457588"/>
                    <a:pt x="0" y="1429891"/>
                  </a:cubicBezTo>
                  <a:lnTo>
                    <a:pt x="0" y="50151"/>
                  </a:lnTo>
                  <a:cubicBezTo>
                    <a:pt x="0" y="22453"/>
                    <a:pt x="22453" y="0"/>
                    <a:pt x="50151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7959" y="2672941"/>
            <a:ext cx="856179" cy="85617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935" y="2806063"/>
            <a:ext cx="580281" cy="58993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7018" y="2932498"/>
            <a:ext cx="2961519" cy="5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62">
                <a:solidFill>
                  <a:srgbClr val="FF1616"/>
                </a:solidFill>
                <a:latin typeface="Gulfs Display"/>
              </a:rPr>
              <a:t>TANDA-TANDA PENGGUNA NARKOBA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2586" y="3574827"/>
            <a:ext cx="3384164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(8)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Kepala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sering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nyeri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persendian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ngilu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(9)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Banyaknya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lendir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hidung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diare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bulu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kuduk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(10)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Sukar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tidur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menguap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</a:p>
          <a:p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4.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perubahan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perilaku</a:t>
            </a:r>
            <a:r>
              <a:rPr lang="en-US" sz="1200" b="1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marL="228600" indent="-228600">
              <a:buAutoNum type="arabicParenBoth"/>
            </a:pP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Susah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untuk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diajak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bicara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              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(2)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menyendiri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/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menjauhkan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(3)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Sulit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untuk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terlibat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dalam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aktivitas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(4)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Sering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menepati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waktu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(5)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Sering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mudah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tersinggung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        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(6)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bicara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berlebihan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(7)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kelihatan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minder(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malu-malu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).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(8)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Selalu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tampak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tenang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gelisah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(9)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Selalu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curiga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tanpa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alasan</a:t>
            </a:r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6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5A7F036A-70BD-90AC-56BF-92554AE6EC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698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48423" y="2789678"/>
            <a:ext cx="995218" cy="9952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0437" y="2982193"/>
            <a:ext cx="3853417" cy="4675607"/>
            <a:chOff x="0" y="0"/>
            <a:chExt cx="1807682" cy="1953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7682" cy="1953604"/>
            </a:xfrm>
            <a:custGeom>
              <a:avLst/>
              <a:gdLst/>
              <a:ahLst/>
              <a:cxnLst/>
              <a:rect l="l" t="t" r="r" b="b"/>
              <a:pathLst>
                <a:path w="1807682" h="1953604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902372"/>
                  </a:lnTo>
                  <a:cubicBezTo>
                    <a:pt x="1807682" y="1930666"/>
                    <a:pt x="1784745" y="1953604"/>
                    <a:pt x="1756450" y="1953604"/>
                  </a:cubicBezTo>
                  <a:lnTo>
                    <a:pt x="51232" y="1953604"/>
                  </a:lnTo>
                  <a:cubicBezTo>
                    <a:pt x="22937" y="1953604"/>
                    <a:pt x="0" y="1930666"/>
                    <a:pt x="0" y="1902372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2347" y="2859197"/>
            <a:ext cx="856179" cy="85617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15603" y="2994255"/>
            <a:ext cx="629669" cy="62966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01350" y="3105211"/>
            <a:ext cx="3521186" cy="48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4" spc="57">
                <a:solidFill>
                  <a:srgbClr val="FF1616"/>
                </a:solidFill>
                <a:latin typeface="Gulfs Display"/>
              </a:rPr>
              <a:t>BAHAYA PENYALAHGUNAAN NARKOBA DI KALANGAN REMAJA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0073" y="3761083"/>
            <a:ext cx="3429078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Penyalahgunaan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ini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tentu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saja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berdampak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pada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kehidupan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seseorang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secara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fisik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psikis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sosial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Seberapa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besar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dampak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terjadi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sangat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tergantung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pada:</a:t>
            </a: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1.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Dampak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Fisik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Secara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fisik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penyalahgunaan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menyebabkan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: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marL="228600" indent="-228600" algn="just">
              <a:buAutoNum type="arabicParenBoth"/>
            </a:pP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Gangguan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pada system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syaraf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neurologis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kejang-kejang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halusinasi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gangguan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kesadaran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kerusakan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syaraf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tepi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(2)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Gangguan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pada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jantung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pembuluh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darah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kardiovaskuler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infeksi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akut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otot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jantung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gangguan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peredaran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darah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(3)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Gangguan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pada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kulit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dermatologis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penanahan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abses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alergi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eksim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(4)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Gangguan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pada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paru-paru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pulmoner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penekanan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f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ungsi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pernapasan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kesukaran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bernafas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pengerasan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jaringan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paru-paru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(5)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Sering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sakit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kepala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mual-mual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muntah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murus-murus,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suhu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tubuh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meningkat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</a:t>
            </a: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pengecilan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sulit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tidur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6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8239162E-27BB-5CF4-13C8-2F8BAAD56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48423" y="2789678"/>
            <a:ext cx="995218" cy="9952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9119" y="2982062"/>
            <a:ext cx="3853417" cy="4558502"/>
            <a:chOff x="0" y="0"/>
            <a:chExt cx="1807682" cy="1953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7682" cy="1953604"/>
            </a:xfrm>
            <a:custGeom>
              <a:avLst/>
              <a:gdLst/>
              <a:ahLst/>
              <a:cxnLst/>
              <a:rect l="l" t="t" r="r" b="b"/>
              <a:pathLst>
                <a:path w="1807682" h="1953604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902372"/>
                  </a:lnTo>
                  <a:cubicBezTo>
                    <a:pt x="1807682" y="1930666"/>
                    <a:pt x="1784745" y="1953604"/>
                    <a:pt x="1756450" y="1953604"/>
                  </a:cubicBezTo>
                  <a:lnTo>
                    <a:pt x="51232" y="1953604"/>
                  </a:lnTo>
                  <a:cubicBezTo>
                    <a:pt x="22937" y="1953604"/>
                    <a:pt x="0" y="1930666"/>
                    <a:pt x="0" y="1902372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2347" y="2859197"/>
            <a:ext cx="856179" cy="85617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15603" y="2994255"/>
            <a:ext cx="629669" cy="62966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01350" y="3105211"/>
            <a:ext cx="3521186" cy="48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4" spc="57" dirty="0">
                <a:solidFill>
                  <a:srgbClr val="FF1616"/>
                </a:solidFill>
                <a:latin typeface="Gulfs Display"/>
              </a:rPr>
              <a:t>BAHAYA PENYALAHGUNAAN NARKOBA DI KALANGAN REMAJA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0073" y="3761083"/>
            <a:ext cx="3429078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(6)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Dampak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terhadap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kesehatan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reproduksi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gangguan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padaendokrin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penurunan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fungsi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hormon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reproduksi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(estrogen,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progesteron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testosteron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serta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gangguan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fungsi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seksual</a:t>
            </a:r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(7)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Dampak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terhadap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kesehatan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reproduksi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pada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remaja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perempuan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antara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lain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perubahan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periode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menstruasi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ketidakteraturan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menstruasi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dan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amenorhoe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haid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(8)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Bagi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pengguna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melalui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jarum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suntik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khususnya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pemakaian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jarum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suntik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secara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bergantian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risikonya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tertular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penyakit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hepatitis B, C, dan HIV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hingga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ini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belum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obatnya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(9)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Penyalahgunaan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bisa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berakibat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fatal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ketika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terjadi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Over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Dosis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yaitu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konsumsi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melebihi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kemampuan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tubuh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untuk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menerimanya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Over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dosis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bisa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menyebabkan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kematian</a:t>
            </a:r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6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8239162E-27BB-5CF4-13C8-2F8BAAD56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854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48423" y="2789678"/>
            <a:ext cx="995218" cy="9952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133" y="2982192"/>
            <a:ext cx="3853417" cy="4778726"/>
            <a:chOff x="0" y="0"/>
            <a:chExt cx="1807682" cy="12081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7682" cy="1208105"/>
            </a:xfrm>
            <a:custGeom>
              <a:avLst/>
              <a:gdLst/>
              <a:ahLst/>
              <a:cxnLst/>
              <a:rect l="l" t="t" r="r" b="b"/>
              <a:pathLst>
                <a:path w="1807682" h="1208105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156873"/>
                  </a:lnTo>
                  <a:cubicBezTo>
                    <a:pt x="1807682" y="1185167"/>
                    <a:pt x="1784745" y="1208105"/>
                    <a:pt x="1756450" y="1208105"/>
                  </a:cubicBezTo>
                  <a:lnTo>
                    <a:pt x="51232" y="1208105"/>
                  </a:lnTo>
                  <a:cubicBezTo>
                    <a:pt x="22937" y="1208105"/>
                    <a:pt x="0" y="1185167"/>
                    <a:pt x="0" y="115687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2347" y="2859197"/>
            <a:ext cx="856179" cy="85617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15603" y="2994255"/>
            <a:ext cx="629669" cy="62966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1740" y="3105211"/>
            <a:ext cx="3521186" cy="48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4" spc="57">
                <a:solidFill>
                  <a:srgbClr val="FF1616"/>
                </a:solidFill>
                <a:latin typeface="Gulfs Display"/>
              </a:rPr>
              <a:t>BAHAYA PENYALAHGUNAAN NARKOBA DI KALANGAN REMAJA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6350" y="3761083"/>
            <a:ext cx="3293213" cy="387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2. 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Dampak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Psikis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Selain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fisik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juga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dampak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psikis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mungkin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terjadi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: </a:t>
            </a:r>
          </a:p>
          <a:p>
            <a:pPr marL="228600" indent="-228600" algn="just">
              <a:buAutoNum type="arabicParenBoth"/>
            </a:pP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Lamban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kerja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ceroboh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kerja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sering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tegang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gelisah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(2)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Hilang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kepercayaan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apatis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pengkhayal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penuh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curiga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(3)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Agitatif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menjadi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ganas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tingkah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laku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yang brutal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(4)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Sulit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berkonsentrasi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perasaan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kesal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tertekan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(5)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Cenderung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menyakiti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perasaan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aman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bahkan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bunuh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diri</a:t>
            </a:r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marL="228600" indent="-228600" algn="just">
              <a:buAutoNum type="arabicPeriod" startAt="3"/>
            </a:pP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Dampak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Sosial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mungkin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terjadi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antara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lain : </a:t>
            </a:r>
          </a:p>
          <a:p>
            <a:pPr marL="228600" indent="-228600" algn="just">
              <a:buAutoNum type="arabicParenBoth"/>
            </a:pP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Gangguan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mental, anti-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sosial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asusila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dikucilkan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oleh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lingkungan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(2)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Merepotkan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menjadi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beban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keluarga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(3) Pendidikan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menjadi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terganggu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masa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depan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suram</a:t>
            </a:r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6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C0D5160F-69EA-BADB-F111-612DF57519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0543" y="4343400"/>
            <a:ext cx="1829089" cy="274267"/>
            <a:chOff x="0" y="0"/>
            <a:chExt cx="963470" cy="144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470" cy="144470"/>
            </a:xfrm>
            <a:custGeom>
              <a:avLst/>
              <a:gdLst/>
              <a:ahLst/>
              <a:cxnLst/>
              <a:rect l="l" t="t" r="r" b="b"/>
              <a:pathLst>
                <a:path w="963470" h="144470">
                  <a:moveTo>
                    <a:pt x="72235" y="0"/>
                  </a:moveTo>
                  <a:lnTo>
                    <a:pt x="891236" y="0"/>
                  </a:lnTo>
                  <a:cubicBezTo>
                    <a:pt x="910393" y="0"/>
                    <a:pt x="928767" y="7610"/>
                    <a:pt x="942313" y="21157"/>
                  </a:cubicBezTo>
                  <a:cubicBezTo>
                    <a:pt x="955860" y="34704"/>
                    <a:pt x="963470" y="53077"/>
                    <a:pt x="963470" y="72235"/>
                  </a:cubicBezTo>
                  <a:lnTo>
                    <a:pt x="963470" y="72235"/>
                  </a:lnTo>
                  <a:cubicBezTo>
                    <a:pt x="963470" y="91393"/>
                    <a:pt x="955860" y="109766"/>
                    <a:pt x="942313" y="123313"/>
                  </a:cubicBezTo>
                  <a:cubicBezTo>
                    <a:pt x="928767" y="136859"/>
                    <a:pt x="910393" y="144470"/>
                    <a:pt x="891236" y="144470"/>
                  </a:cubicBezTo>
                  <a:lnTo>
                    <a:pt x="72235" y="144470"/>
                  </a:lnTo>
                  <a:cubicBezTo>
                    <a:pt x="53077" y="144470"/>
                    <a:pt x="34704" y="136859"/>
                    <a:pt x="21157" y="123313"/>
                  </a:cubicBezTo>
                  <a:cubicBezTo>
                    <a:pt x="7610" y="109766"/>
                    <a:pt x="0" y="91393"/>
                    <a:pt x="0" y="72235"/>
                  </a:cubicBezTo>
                  <a:lnTo>
                    <a:pt x="0" y="72235"/>
                  </a:lnTo>
                  <a:cubicBezTo>
                    <a:pt x="0" y="53077"/>
                    <a:pt x="7610" y="34704"/>
                    <a:pt x="21157" y="21157"/>
                  </a:cubicBezTo>
                  <a:cubicBezTo>
                    <a:pt x="34704" y="7610"/>
                    <a:pt x="53077" y="0"/>
                    <a:pt x="72235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15216" y="4343400"/>
            <a:ext cx="1829089" cy="274267"/>
            <a:chOff x="0" y="0"/>
            <a:chExt cx="963470" cy="1444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3470" cy="144470"/>
            </a:xfrm>
            <a:custGeom>
              <a:avLst/>
              <a:gdLst/>
              <a:ahLst/>
              <a:cxnLst/>
              <a:rect l="l" t="t" r="r" b="b"/>
              <a:pathLst>
                <a:path w="963470" h="144470">
                  <a:moveTo>
                    <a:pt x="72235" y="0"/>
                  </a:moveTo>
                  <a:lnTo>
                    <a:pt x="891236" y="0"/>
                  </a:lnTo>
                  <a:cubicBezTo>
                    <a:pt x="910393" y="0"/>
                    <a:pt x="928767" y="7610"/>
                    <a:pt x="942313" y="21157"/>
                  </a:cubicBezTo>
                  <a:cubicBezTo>
                    <a:pt x="955860" y="34704"/>
                    <a:pt x="963470" y="53077"/>
                    <a:pt x="963470" y="72235"/>
                  </a:cubicBezTo>
                  <a:lnTo>
                    <a:pt x="963470" y="72235"/>
                  </a:lnTo>
                  <a:cubicBezTo>
                    <a:pt x="963470" y="91393"/>
                    <a:pt x="955860" y="109766"/>
                    <a:pt x="942313" y="123313"/>
                  </a:cubicBezTo>
                  <a:cubicBezTo>
                    <a:pt x="928767" y="136859"/>
                    <a:pt x="910393" y="144470"/>
                    <a:pt x="891236" y="144470"/>
                  </a:cubicBezTo>
                  <a:lnTo>
                    <a:pt x="72235" y="144470"/>
                  </a:lnTo>
                  <a:cubicBezTo>
                    <a:pt x="53077" y="144470"/>
                    <a:pt x="34704" y="136859"/>
                    <a:pt x="21157" y="123313"/>
                  </a:cubicBezTo>
                  <a:cubicBezTo>
                    <a:pt x="7610" y="109766"/>
                    <a:pt x="0" y="91393"/>
                    <a:pt x="0" y="72235"/>
                  </a:cubicBezTo>
                  <a:lnTo>
                    <a:pt x="0" y="72235"/>
                  </a:lnTo>
                  <a:cubicBezTo>
                    <a:pt x="0" y="53077"/>
                    <a:pt x="7610" y="34704"/>
                    <a:pt x="21157" y="21157"/>
                  </a:cubicBezTo>
                  <a:cubicBezTo>
                    <a:pt x="34704" y="7610"/>
                    <a:pt x="53077" y="0"/>
                    <a:pt x="72235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50543" y="3402359"/>
            <a:ext cx="2613932" cy="262826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96827" y="3402359"/>
            <a:ext cx="2613932" cy="262826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3087392" y="2893438"/>
            <a:ext cx="1284735" cy="1284735"/>
            <a:chOff x="0" y="0"/>
            <a:chExt cx="676733" cy="6767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6733" cy="676733"/>
            </a:xfrm>
            <a:custGeom>
              <a:avLst/>
              <a:gdLst/>
              <a:ahLst/>
              <a:cxnLst/>
              <a:rect l="l" t="t" r="r" b="b"/>
              <a:pathLst>
                <a:path w="676733" h="676733">
                  <a:moveTo>
                    <a:pt x="153665" y="0"/>
                  </a:moveTo>
                  <a:lnTo>
                    <a:pt x="523068" y="0"/>
                  </a:lnTo>
                  <a:cubicBezTo>
                    <a:pt x="563822" y="0"/>
                    <a:pt x="602907" y="16190"/>
                    <a:pt x="631725" y="45007"/>
                  </a:cubicBezTo>
                  <a:cubicBezTo>
                    <a:pt x="660543" y="73825"/>
                    <a:pt x="676733" y="112911"/>
                    <a:pt x="676733" y="153665"/>
                  </a:cubicBezTo>
                  <a:lnTo>
                    <a:pt x="676733" y="523068"/>
                  </a:lnTo>
                  <a:cubicBezTo>
                    <a:pt x="676733" y="563822"/>
                    <a:pt x="660543" y="602907"/>
                    <a:pt x="631725" y="631725"/>
                  </a:cubicBezTo>
                  <a:cubicBezTo>
                    <a:pt x="602907" y="660543"/>
                    <a:pt x="563822" y="676733"/>
                    <a:pt x="523068" y="676733"/>
                  </a:cubicBezTo>
                  <a:lnTo>
                    <a:pt x="153665" y="676733"/>
                  </a:lnTo>
                  <a:cubicBezTo>
                    <a:pt x="112911" y="676733"/>
                    <a:pt x="73825" y="660543"/>
                    <a:pt x="45007" y="631725"/>
                  </a:cubicBezTo>
                  <a:cubicBezTo>
                    <a:pt x="16190" y="602907"/>
                    <a:pt x="0" y="563822"/>
                    <a:pt x="0" y="523068"/>
                  </a:cubicBezTo>
                  <a:lnTo>
                    <a:pt x="0" y="153665"/>
                  </a:lnTo>
                  <a:cubicBezTo>
                    <a:pt x="0" y="112911"/>
                    <a:pt x="16190" y="73825"/>
                    <a:pt x="45007" y="45007"/>
                  </a:cubicBezTo>
                  <a:cubicBezTo>
                    <a:pt x="73825" y="16190"/>
                    <a:pt x="112911" y="0"/>
                    <a:pt x="153665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pic>
        <p:nvPicPr>
          <p:cNvPr id="16" name="Picture 1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 t="6631" b="6631"/>
          <a:stretch>
            <a:fillRect/>
          </a:stretch>
        </p:blipFill>
        <p:spPr>
          <a:xfrm>
            <a:off x="3390716" y="3169812"/>
            <a:ext cx="813077" cy="81294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642216" y="5193902"/>
            <a:ext cx="1284735" cy="1284735"/>
            <a:chOff x="0" y="0"/>
            <a:chExt cx="676733" cy="6767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6733" cy="676733"/>
            </a:xfrm>
            <a:custGeom>
              <a:avLst/>
              <a:gdLst/>
              <a:ahLst/>
              <a:cxnLst/>
              <a:rect l="l" t="t" r="r" b="b"/>
              <a:pathLst>
                <a:path w="676733" h="676733">
                  <a:moveTo>
                    <a:pt x="153665" y="0"/>
                  </a:moveTo>
                  <a:lnTo>
                    <a:pt x="523068" y="0"/>
                  </a:lnTo>
                  <a:cubicBezTo>
                    <a:pt x="563822" y="0"/>
                    <a:pt x="602907" y="16190"/>
                    <a:pt x="631725" y="45007"/>
                  </a:cubicBezTo>
                  <a:cubicBezTo>
                    <a:pt x="660543" y="73825"/>
                    <a:pt x="676733" y="112911"/>
                    <a:pt x="676733" y="153665"/>
                  </a:cubicBezTo>
                  <a:lnTo>
                    <a:pt x="676733" y="523068"/>
                  </a:lnTo>
                  <a:cubicBezTo>
                    <a:pt x="676733" y="563822"/>
                    <a:pt x="660543" y="602907"/>
                    <a:pt x="631725" y="631725"/>
                  </a:cubicBezTo>
                  <a:cubicBezTo>
                    <a:pt x="602907" y="660543"/>
                    <a:pt x="563822" y="676733"/>
                    <a:pt x="523068" y="676733"/>
                  </a:cubicBezTo>
                  <a:lnTo>
                    <a:pt x="153665" y="676733"/>
                  </a:lnTo>
                  <a:cubicBezTo>
                    <a:pt x="112911" y="676733"/>
                    <a:pt x="73825" y="660543"/>
                    <a:pt x="45007" y="631725"/>
                  </a:cubicBezTo>
                  <a:cubicBezTo>
                    <a:pt x="16190" y="602907"/>
                    <a:pt x="0" y="563822"/>
                    <a:pt x="0" y="523068"/>
                  </a:cubicBezTo>
                  <a:lnTo>
                    <a:pt x="0" y="153665"/>
                  </a:lnTo>
                  <a:cubicBezTo>
                    <a:pt x="0" y="112911"/>
                    <a:pt x="16190" y="73825"/>
                    <a:pt x="45007" y="45007"/>
                  </a:cubicBezTo>
                  <a:cubicBezTo>
                    <a:pt x="73825" y="16190"/>
                    <a:pt x="112911" y="0"/>
                    <a:pt x="153665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87392" y="5193902"/>
            <a:ext cx="1284735" cy="1284735"/>
            <a:chOff x="0" y="0"/>
            <a:chExt cx="676733" cy="6767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6733" cy="676733"/>
            </a:xfrm>
            <a:custGeom>
              <a:avLst/>
              <a:gdLst/>
              <a:ahLst/>
              <a:cxnLst/>
              <a:rect l="l" t="t" r="r" b="b"/>
              <a:pathLst>
                <a:path w="676733" h="676733">
                  <a:moveTo>
                    <a:pt x="153665" y="0"/>
                  </a:moveTo>
                  <a:lnTo>
                    <a:pt x="523068" y="0"/>
                  </a:lnTo>
                  <a:cubicBezTo>
                    <a:pt x="563822" y="0"/>
                    <a:pt x="602907" y="16190"/>
                    <a:pt x="631725" y="45007"/>
                  </a:cubicBezTo>
                  <a:cubicBezTo>
                    <a:pt x="660543" y="73825"/>
                    <a:pt x="676733" y="112911"/>
                    <a:pt x="676733" y="153665"/>
                  </a:cubicBezTo>
                  <a:lnTo>
                    <a:pt x="676733" y="523068"/>
                  </a:lnTo>
                  <a:cubicBezTo>
                    <a:pt x="676733" y="563822"/>
                    <a:pt x="660543" y="602907"/>
                    <a:pt x="631725" y="631725"/>
                  </a:cubicBezTo>
                  <a:cubicBezTo>
                    <a:pt x="602907" y="660543"/>
                    <a:pt x="563822" y="676733"/>
                    <a:pt x="523068" y="676733"/>
                  </a:cubicBezTo>
                  <a:lnTo>
                    <a:pt x="153665" y="676733"/>
                  </a:lnTo>
                  <a:cubicBezTo>
                    <a:pt x="112911" y="676733"/>
                    <a:pt x="73825" y="660543"/>
                    <a:pt x="45007" y="631725"/>
                  </a:cubicBezTo>
                  <a:cubicBezTo>
                    <a:pt x="16190" y="602907"/>
                    <a:pt x="0" y="563822"/>
                    <a:pt x="0" y="523068"/>
                  </a:cubicBezTo>
                  <a:lnTo>
                    <a:pt x="0" y="153665"/>
                  </a:lnTo>
                  <a:cubicBezTo>
                    <a:pt x="0" y="112911"/>
                    <a:pt x="16190" y="73825"/>
                    <a:pt x="45007" y="45007"/>
                  </a:cubicBezTo>
                  <a:cubicBezTo>
                    <a:pt x="73825" y="16190"/>
                    <a:pt x="112911" y="0"/>
                    <a:pt x="153665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9E425E-CCAB-03C2-4EA6-2132FE37714E}"/>
              </a:ext>
            </a:extLst>
          </p:cNvPr>
          <p:cNvGrpSpPr/>
          <p:nvPr/>
        </p:nvGrpSpPr>
        <p:grpSpPr>
          <a:xfrm>
            <a:off x="636037" y="2927915"/>
            <a:ext cx="1284735" cy="1284735"/>
            <a:chOff x="642216" y="2893438"/>
            <a:chExt cx="1284735" cy="1284735"/>
          </a:xfrm>
        </p:grpSpPr>
        <p:grpSp>
          <p:nvGrpSpPr>
            <p:cNvPr id="10" name="Group 10"/>
            <p:cNvGrpSpPr/>
            <p:nvPr/>
          </p:nvGrpSpPr>
          <p:grpSpPr>
            <a:xfrm>
              <a:off x="642216" y="2893438"/>
              <a:ext cx="1284735" cy="1284735"/>
              <a:chOff x="0" y="0"/>
              <a:chExt cx="676733" cy="6767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76733" cy="676733"/>
              </a:xfrm>
              <a:custGeom>
                <a:avLst/>
                <a:gdLst/>
                <a:ahLst/>
                <a:cxnLst/>
                <a:rect l="l" t="t" r="r" b="b"/>
                <a:pathLst>
                  <a:path w="676733" h="676733">
                    <a:moveTo>
                      <a:pt x="153665" y="0"/>
                    </a:moveTo>
                    <a:lnTo>
                      <a:pt x="523068" y="0"/>
                    </a:lnTo>
                    <a:cubicBezTo>
                      <a:pt x="563822" y="0"/>
                      <a:pt x="602907" y="16190"/>
                      <a:pt x="631725" y="45007"/>
                    </a:cubicBezTo>
                    <a:cubicBezTo>
                      <a:pt x="660543" y="73825"/>
                      <a:pt x="676733" y="112911"/>
                      <a:pt x="676733" y="153665"/>
                    </a:cubicBezTo>
                    <a:lnTo>
                      <a:pt x="676733" y="523068"/>
                    </a:lnTo>
                    <a:cubicBezTo>
                      <a:pt x="676733" y="563822"/>
                      <a:pt x="660543" y="602907"/>
                      <a:pt x="631725" y="631725"/>
                    </a:cubicBezTo>
                    <a:cubicBezTo>
                      <a:pt x="602907" y="660543"/>
                      <a:pt x="563822" y="676733"/>
                      <a:pt x="523068" y="676733"/>
                    </a:cubicBezTo>
                    <a:lnTo>
                      <a:pt x="153665" y="676733"/>
                    </a:lnTo>
                    <a:cubicBezTo>
                      <a:pt x="112911" y="676733"/>
                      <a:pt x="73825" y="660543"/>
                      <a:pt x="45007" y="631725"/>
                    </a:cubicBezTo>
                    <a:cubicBezTo>
                      <a:pt x="16190" y="602907"/>
                      <a:pt x="0" y="563822"/>
                      <a:pt x="0" y="523068"/>
                    </a:cubicBezTo>
                    <a:lnTo>
                      <a:pt x="0" y="153665"/>
                    </a:lnTo>
                    <a:cubicBezTo>
                      <a:pt x="0" y="112911"/>
                      <a:pt x="16190" y="73825"/>
                      <a:pt x="45007" y="45007"/>
                    </a:cubicBezTo>
                    <a:cubicBezTo>
                      <a:pt x="73825" y="16190"/>
                      <a:pt x="112911" y="0"/>
                      <a:pt x="153665" y="0"/>
                    </a:cubicBezTo>
                    <a:close/>
                  </a:path>
                </a:pathLst>
              </a:custGeom>
              <a:solidFill>
                <a:srgbClr val="FFC657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330"/>
                  </a:lnSpc>
                  <a:spcBef>
                    <a:spcPct val="0"/>
                  </a:spcBef>
                </a:pPr>
                <a:endParaRPr sz="450"/>
              </a:p>
            </p:txBody>
          </p:sp>
        </p:grpSp>
        <p:pic>
          <p:nvPicPr>
            <p:cNvPr id="23" name="Picture 23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822800" y="3129144"/>
              <a:ext cx="884575" cy="853615"/>
            </a:xfrm>
            <a:prstGeom prst="rect">
              <a:avLst/>
            </a:prstGeom>
          </p:spPr>
        </p:pic>
      </p:grpSp>
      <p:pic>
        <p:nvPicPr>
          <p:cNvPr id="24" name="Picture 2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27159" y="5429250"/>
            <a:ext cx="914848" cy="944359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350543" y="6645324"/>
            <a:ext cx="1829089" cy="274267"/>
            <a:chOff x="0" y="0"/>
            <a:chExt cx="963470" cy="1444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63470" cy="144470"/>
            </a:xfrm>
            <a:custGeom>
              <a:avLst/>
              <a:gdLst/>
              <a:ahLst/>
              <a:cxnLst/>
              <a:rect l="l" t="t" r="r" b="b"/>
              <a:pathLst>
                <a:path w="963470" h="144470">
                  <a:moveTo>
                    <a:pt x="72235" y="0"/>
                  </a:moveTo>
                  <a:lnTo>
                    <a:pt x="891236" y="0"/>
                  </a:lnTo>
                  <a:cubicBezTo>
                    <a:pt x="910393" y="0"/>
                    <a:pt x="928767" y="7610"/>
                    <a:pt x="942313" y="21157"/>
                  </a:cubicBezTo>
                  <a:cubicBezTo>
                    <a:pt x="955860" y="34704"/>
                    <a:pt x="963470" y="53077"/>
                    <a:pt x="963470" y="72235"/>
                  </a:cubicBezTo>
                  <a:lnTo>
                    <a:pt x="963470" y="72235"/>
                  </a:lnTo>
                  <a:cubicBezTo>
                    <a:pt x="963470" y="91393"/>
                    <a:pt x="955860" y="109766"/>
                    <a:pt x="942313" y="123313"/>
                  </a:cubicBezTo>
                  <a:cubicBezTo>
                    <a:pt x="928767" y="136859"/>
                    <a:pt x="910393" y="144470"/>
                    <a:pt x="891236" y="144470"/>
                  </a:cubicBezTo>
                  <a:lnTo>
                    <a:pt x="72235" y="144470"/>
                  </a:lnTo>
                  <a:cubicBezTo>
                    <a:pt x="53077" y="144470"/>
                    <a:pt x="34704" y="136859"/>
                    <a:pt x="21157" y="123313"/>
                  </a:cubicBezTo>
                  <a:cubicBezTo>
                    <a:pt x="7610" y="109766"/>
                    <a:pt x="0" y="91393"/>
                    <a:pt x="0" y="72235"/>
                  </a:cubicBezTo>
                  <a:lnTo>
                    <a:pt x="0" y="72235"/>
                  </a:lnTo>
                  <a:cubicBezTo>
                    <a:pt x="0" y="53077"/>
                    <a:pt x="7610" y="34704"/>
                    <a:pt x="21157" y="21157"/>
                  </a:cubicBezTo>
                  <a:cubicBezTo>
                    <a:pt x="34704" y="7610"/>
                    <a:pt x="53077" y="0"/>
                    <a:pt x="72235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800062" y="6645324"/>
            <a:ext cx="1829089" cy="274267"/>
            <a:chOff x="0" y="0"/>
            <a:chExt cx="963470" cy="1444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63470" cy="144470"/>
            </a:xfrm>
            <a:custGeom>
              <a:avLst/>
              <a:gdLst/>
              <a:ahLst/>
              <a:cxnLst/>
              <a:rect l="l" t="t" r="r" b="b"/>
              <a:pathLst>
                <a:path w="963470" h="144470">
                  <a:moveTo>
                    <a:pt x="72235" y="0"/>
                  </a:moveTo>
                  <a:lnTo>
                    <a:pt x="891236" y="0"/>
                  </a:lnTo>
                  <a:cubicBezTo>
                    <a:pt x="910393" y="0"/>
                    <a:pt x="928767" y="7610"/>
                    <a:pt x="942313" y="21157"/>
                  </a:cubicBezTo>
                  <a:cubicBezTo>
                    <a:pt x="955860" y="34704"/>
                    <a:pt x="963470" y="53077"/>
                    <a:pt x="963470" y="72235"/>
                  </a:cubicBezTo>
                  <a:lnTo>
                    <a:pt x="963470" y="72235"/>
                  </a:lnTo>
                  <a:cubicBezTo>
                    <a:pt x="963470" y="91393"/>
                    <a:pt x="955860" y="109766"/>
                    <a:pt x="942313" y="123313"/>
                  </a:cubicBezTo>
                  <a:cubicBezTo>
                    <a:pt x="928767" y="136859"/>
                    <a:pt x="910393" y="144470"/>
                    <a:pt x="891236" y="144470"/>
                  </a:cubicBezTo>
                  <a:lnTo>
                    <a:pt x="72235" y="144470"/>
                  </a:lnTo>
                  <a:cubicBezTo>
                    <a:pt x="53077" y="144470"/>
                    <a:pt x="34704" y="136859"/>
                    <a:pt x="21157" y="123313"/>
                  </a:cubicBezTo>
                  <a:cubicBezTo>
                    <a:pt x="7610" y="109766"/>
                    <a:pt x="0" y="91393"/>
                    <a:pt x="0" y="72235"/>
                  </a:cubicBezTo>
                  <a:lnTo>
                    <a:pt x="0" y="72235"/>
                  </a:lnTo>
                  <a:cubicBezTo>
                    <a:pt x="0" y="53077"/>
                    <a:pt x="7610" y="34704"/>
                    <a:pt x="21157" y="21157"/>
                  </a:cubicBezTo>
                  <a:cubicBezTo>
                    <a:pt x="34704" y="7610"/>
                    <a:pt x="53077" y="0"/>
                    <a:pt x="72235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pic>
        <p:nvPicPr>
          <p:cNvPr id="31" name="Picture 31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3348334" y="5564739"/>
            <a:ext cx="897843" cy="673382"/>
          </a:xfrm>
          <a:prstGeom prst="rect">
            <a:avLst/>
          </a:prstGeom>
        </p:spPr>
      </p:pic>
      <p:pic>
        <p:nvPicPr>
          <p:cNvPr id="32" name="music on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4408537" y="289592"/>
            <a:ext cx="441226" cy="371181"/>
          </a:xfrm>
          <a:prstGeom prst="rect">
            <a:avLst/>
          </a:prstGeom>
        </p:spPr>
      </p:pic>
      <p:pic>
        <p:nvPicPr>
          <p:cNvPr id="33" name="Picture 33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3414027" y="7959437"/>
            <a:ext cx="1435736" cy="95476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4502858" y="8091014"/>
            <a:ext cx="346905" cy="306538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363861" y="4359046"/>
            <a:ext cx="1829089" cy="2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62" dirty="0">
                <a:solidFill>
                  <a:srgbClr val="FF0000"/>
                </a:solidFill>
                <a:latin typeface="Gulfs Display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KOMPETENSI</a:t>
            </a:r>
            <a:endParaRPr lang="en-US" sz="1500" spc="62" dirty="0">
              <a:solidFill>
                <a:srgbClr val="FF0000"/>
              </a:solidFill>
              <a:latin typeface="Gulfs Display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98587" y="1739325"/>
            <a:ext cx="2316019" cy="80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05">
                <a:solidFill>
                  <a:srgbClr val="FFFFFF"/>
                </a:solidFill>
                <a:latin typeface="Gulfs Display Italics"/>
              </a:rPr>
              <a:t>MENU</a:t>
            </a:r>
          </a:p>
        </p:txBody>
      </p:sp>
      <p:sp>
        <p:nvSpPr>
          <p:cNvPr id="39" name="TextBox 39">
            <a:hlinkClick r:id="rId8" action="ppaction://hlinksldjump"/>
          </p:cNvPr>
          <p:cNvSpPr txBox="1"/>
          <p:nvPr/>
        </p:nvSpPr>
        <p:spPr>
          <a:xfrm>
            <a:off x="2827728" y="4349754"/>
            <a:ext cx="1801423" cy="240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62" dirty="0">
                <a:solidFill>
                  <a:srgbClr val="FF0000"/>
                </a:solidFill>
                <a:latin typeface="Gulfs Display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</a:t>
            </a:r>
            <a:endParaRPr lang="en-US" sz="1500" spc="62" dirty="0">
              <a:solidFill>
                <a:srgbClr val="FF0000"/>
              </a:solidFill>
              <a:latin typeface="Gulfs Display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370038" y="6661305"/>
            <a:ext cx="1829089" cy="2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62" dirty="0">
                <a:solidFill>
                  <a:srgbClr val="FF0000"/>
                </a:solidFill>
                <a:latin typeface="Gulfs Display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LATIHAN</a:t>
            </a:r>
            <a:endParaRPr lang="en-US" sz="1500" spc="62" dirty="0">
              <a:solidFill>
                <a:srgbClr val="FF0000"/>
              </a:solidFill>
              <a:latin typeface="Gulfs Display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826216" y="6651710"/>
            <a:ext cx="1829089" cy="2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62" dirty="0">
                <a:solidFill>
                  <a:srgbClr val="FF0000"/>
                </a:solidFill>
                <a:latin typeface="Gulfs Display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TENTANG</a:t>
            </a:r>
            <a:endParaRPr lang="en-US" sz="1500" spc="62" dirty="0">
              <a:solidFill>
                <a:srgbClr val="FF0000"/>
              </a:solidFill>
              <a:latin typeface="Gulfs Display"/>
            </a:endParaRPr>
          </a:p>
        </p:txBody>
      </p:sp>
      <p:pic>
        <p:nvPicPr>
          <p:cNvPr id="42" name="ROYALTY FREE Cinematic Background Music _ Cinematic Royalty Free Music by MUSIC4VIDEO (128 kbps)">
            <a:hlinkClick r:id="" action="ppaction://media"/>
            <a:extLst>
              <a:ext uri="{FF2B5EF4-FFF2-40B4-BE49-F238E27FC236}">
                <a16:creationId xmlns:a16="http://schemas.microsoft.com/office/drawing/2014/main" id="{B0C05F84-5975-7C4B-8BDB-64D90C2DA9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926432" y="1075943"/>
            <a:ext cx="570447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87105" y="2766939"/>
            <a:ext cx="995218" cy="9952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9119" y="2997849"/>
            <a:ext cx="3853417" cy="2929689"/>
            <a:chOff x="0" y="0"/>
            <a:chExt cx="1807682" cy="1816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7682" cy="1816649"/>
            </a:xfrm>
            <a:custGeom>
              <a:avLst/>
              <a:gdLst/>
              <a:ahLst/>
              <a:cxnLst/>
              <a:rect l="l" t="t" r="r" b="b"/>
              <a:pathLst>
                <a:path w="1807682" h="1816649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765417"/>
                  </a:lnTo>
                  <a:cubicBezTo>
                    <a:pt x="1807682" y="1793712"/>
                    <a:pt x="1784745" y="1816649"/>
                    <a:pt x="1756450" y="1816649"/>
                  </a:cubicBezTo>
                  <a:lnTo>
                    <a:pt x="51232" y="1816649"/>
                  </a:lnTo>
                  <a:cubicBezTo>
                    <a:pt x="22937" y="1816649"/>
                    <a:pt x="0" y="1793712"/>
                    <a:pt x="0" y="1765417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1029" y="2836458"/>
            <a:ext cx="856179" cy="85617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2144" y="2984157"/>
            <a:ext cx="487142" cy="57735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13434" y="3226448"/>
            <a:ext cx="2961519" cy="2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8"/>
              </a:lnSpc>
            </a:pPr>
            <a:r>
              <a:rPr lang="en-US" sz="1684" spc="69">
                <a:solidFill>
                  <a:srgbClr val="FF1616"/>
                </a:solidFill>
                <a:latin typeface="Gulfs Display"/>
              </a:rPr>
              <a:t>PENCEGAHAN NARKOBA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47393" y="2760293"/>
            <a:ext cx="48715" cy="2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"/>
              </a:lnSpc>
            </a:pPr>
            <a:r>
              <a:rPr lang="en-US" sz="100">
                <a:solidFill>
                  <a:srgbClr val="000000"/>
                </a:solidFill>
                <a:latin typeface="Arialle"/>
              </a:rPr>
              <a:t>Tambahkan judul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1710" y="3738344"/>
            <a:ext cx="336744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Kiat-kiat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Menghindari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Penyalahgunaan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marL="228600" indent="-228600" algn="just">
              <a:buAutoNum type="arabicParenBoth"/>
            </a:pP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Pererat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keimanan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ketaqwaan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serta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berbudi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pekerti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luhur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(2)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Membiasakan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berpola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hidup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sehat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(3)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Menolak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bujukan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(4)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Hindari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tindakan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bermanfaat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(5)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Belajar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sungguh-sungguh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(6)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Turut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aktif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mengisi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waktu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luang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kegiatan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lebih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bermanfaat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6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CF220EA1-C7AA-1D5C-59DA-7285F70E69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22406" y="2455759"/>
            <a:ext cx="995218" cy="9952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4420" y="2710659"/>
            <a:ext cx="3853417" cy="3613941"/>
            <a:chOff x="0" y="0"/>
            <a:chExt cx="1807682" cy="17151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7682" cy="1715111"/>
            </a:xfrm>
            <a:custGeom>
              <a:avLst/>
              <a:gdLst/>
              <a:ahLst/>
              <a:cxnLst/>
              <a:rect l="l" t="t" r="r" b="b"/>
              <a:pathLst>
                <a:path w="1807682" h="1715111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663879"/>
                  </a:lnTo>
                  <a:cubicBezTo>
                    <a:pt x="1807682" y="1692174"/>
                    <a:pt x="1784745" y="1715111"/>
                    <a:pt x="1756450" y="1715111"/>
                  </a:cubicBezTo>
                  <a:lnTo>
                    <a:pt x="51232" y="1715111"/>
                  </a:lnTo>
                  <a:cubicBezTo>
                    <a:pt x="22937" y="1715111"/>
                    <a:pt x="0" y="1692174"/>
                    <a:pt x="0" y="1663879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6330" y="2525279"/>
            <a:ext cx="856179" cy="85617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3436" y="2652385"/>
            <a:ext cx="601967" cy="60196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33632" y="2837157"/>
            <a:ext cx="3813611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 spc="49">
                <a:solidFill>
                  <a:srgbClr val="FF1616"/>
                </a:solidFill>
                <a:latin typeface="Gulfs Display"/>
              </a:rPr>
              <a:t>PERUNDANGAN SERTA KONSEKUENSI PENYALAHGUNAAN NARKOBA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3632" y="3427165"/>
            <a:ext cx="3441321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Setiap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perbuatan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pasti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pertanggungjawaban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termasuk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perbuatan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melakukan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penyalahgunaan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Dibawah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ini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perundangan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konsekuensi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hukum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serta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sanksi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bagi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pelanggar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penyalahgunaan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: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Sanksi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Hukum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Keberadaan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seseorang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meyalahgunakan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dapat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dikenakan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hukum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pidana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sesuai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kiasifikasinya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(1)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Bagi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pengguna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(2)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Bagi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pengedar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produsen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pidana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sampai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seumur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hidup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ditambah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denda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(3)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UNDANG-UNDANG NARKOTIKA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(NARKOBA) NOMOR 35 TAHUN 2009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TENTANG NARKOTIKA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Pasal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116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6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B4473AD4-6BFF-62B5-D3B6-39E3D26157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8001" y="2197171"/>
            <a:ext cx="995218" cy="9952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29030" y="2133601"/>
            <a:ext cx="4604919" cy="4114799"/>
            <a:chOff x="0" y="0"/>
            <a:chExt cx="1807682" cy="21792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7682" cy="2179295"/>
            </a:xfrm>
            <a:custGeom>
              <a:avLst/>
              <a:gdLst/>
              <a:ahLst/>
              <a:cxnLst/>
              <a:rect l="l" t="t" r="r" b="b"/>
              <a:pathLst>
                <a:path w="1807682" h="2179295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2128063"/>
                  </a:lnTo>
                  <a:cubicBezTo>
                    <a:pt x="1807682" y="2156358"/>
                    <a:pt x="1784745" y="2179295"/>
                    <a:pt x="1756450" y="2179295"/>
                  </a:cubicBezTo>
                  <a:lnTo>
                    <a:pt x="51232" y="2179295"/>
                  </a:lnTo>
                  <a:cubicBezTo>
                    <a:pt x="22937" y="2179295"/>
                    <a:pt x="0" y="2156358"/>
                    <a:pt x="0" y="212806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2" y="1863173"/>
            <a:ext cx="856179" cy="8561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7371" y="1999494"/>
            <a:ext cx="542218" cy="51171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-91450" y="122851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 dirty="0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2189" y="2361981"/>
            <a:ext cx="2629034" cy="322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3200" spc="72" dirty="0">
                <a:solidFill>
                  <a:srgbClr val="FF1616"/>
                </a:solidFill>
                <a:latin typeface="Gulfs Display"/>
              </a:rPr>
              <a:t>LANJUTAN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8191" y="5745493"/>
            <a:ext cx="4143991" cy="117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"/>
              </a:lnSpc>
            </a:pPr>
            <a:r>
              <a:rPr lang="en-US" sz="1400" dirty="0">
                <a:solidFill>
                  <a:srgbClr val="000000"/>
                </a:solidFill>
                <a:latin typeface="Arialle Bold"/>
              </a:rPr>
              <a:t>VIDEO 1 : BNN News : Film </a:t>
            </a:r>
            <a:r>
              <a:rPr lang="en-US" sz="1400" dirty="0" err="1">
                <a:solidFill>
                  <a:srgbClr val="000000"/>
                </a:solidFill>
                <a:latin typeface="Arialle Bold"/>
              </a:rPr>
              <a:t>Pendek</a:t>
            </a:r>
            <a:r>
              <a:rPr lang="en-US" sz="1400" dirty="0">
                <a:solidFill>
                  <a:srgbClr val="000000"/>
                </a:solidFill>
                <a:latin typeface="Arialle Bold"/>
              </a:rPr>
              <a:t> NARKOBA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5" name="Picture 16">
            <a:hlinkClick r:id="rId13" action="ppaction://hlinksldjump"/>
            <a:extLst>
              <a:ext uri="{FF2B5EF4-FFF2-40B4-BE49-F238E27FC236}">
                <a16:creationId xmlns:a16="http://schemas.microsoft.com/office/drawing/2014/main" id="{F8C50320-3077-0CB1-1D88-15CCFD6BB4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  <p:pic>
        <p:nvPicPr>
          <p:cNvPr id="4" name="Online Media 3" title="BNN News : Film Pendek NARKOBA">
            <a:hlinkClick r:id="" action="ppaction://media"/>
            <a:extLst>
              <a:ext uri="{FF2B5EF4-FFF2-40B4-BE49-F238E27FC236}">
                <a16:creationId xmlns:a16="http://schemas.microsoft.com/office/drawing/2014/main" id="{38BD17EC-D84C-4F3D-66EA-FF05626A824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6"/>
          <a:stretch>
            <a:fillRect/>
          </a:stretch>
        </p:blipFill>
        <p:spPr>
          <a:xfrm>
            <a:off x="458823" y="3151042"/>
            <a:ext cx="4371233" cy="24148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38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8001" y="2197171"/>
            <a:ext cx="995218" cy="9952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29030" y="2133602"/>
            <a:ext cx="4604919" cy="4081930"/>
            <a:chOff x="0" y="0"/>
            <a:chExt cx="1807682" cy="21792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7682" cy="2179295"/>
            </a:xfrm>
            <a:custGeom>
              <a:avLst/>
              <a:gdLst/>
              <a:ahLst/>
              <a:cxnLst/>
              <a:rect l="l" t="t" r="r" b="b"/>
              <a:pathLst>
                <a:path w="1807682" h="2179295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2128063"/>
                  </a:lnTo>
                  <a:cubicBezTo>
                    <a:pt x="1807682" y="2156358"/>
                    <a:pt x="1784745" y="2179295"/>
                    <a:pt x="1756450" y="2179295"/>
                  </a:cubicBezTo>
                  <a:lnTo>
                    <a:pt x="51232" y="2179295"/>
                  </a:lnTo>
                  <a:cubicBezTo>
                    <a:pt x="22937" y="2179295"/>
                    <a:pt x="0" y="2156358"/>
                    <a:pt x="0" y="212806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2" y="1863173"/>
            <a:ext cx="856179" cy="8561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7371" y="1999494"/>
            <a:ext cx="542218" cy="51171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-91450" y="122851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 dirty="0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2189" y="2361981"/>
            <a:ext cx="2629034" cy="322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3200" spc="72" dirty="0">
                <a:solidFill>
                  <a:srgbClr val="FF1616"/>
                </a:solidFill>
                <a:latin typeface="Gulfs Display"/>
              </a:rPr>
              <a:t>LANJUTAN 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5" name="Picture 16">
            <a:hlinkClick r:id="rId13" action="ppaction://hlinksldjump"/>
            <a:extLst>
              <a:ext uri="{FF2B5EF4-FFF2-40B4-BE49-F238E27FC236}">
                <a16:creationId xmlns:a16="http://schemas.microsoft.com/office/drawing/2014/main" id="{F8C50320-3077-0CB1-1D88-15CCFD6BB4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  <p:sp>
        <p:nvSpPr>
          <p:cNvPr id="16" name="TextBox 22">
            <a:extLst>
              <a:ext uri="{FF2B5EF4-FFF2-40B4-BE49-F238E27FC236}">
                <a16:creationId xmlns:a16="http://schemas.microsoft.com/office/drawing/2014/main" id="{28DD8F83-69DC-4DBA-F3FB-8CA4CBF44EF1}"/>
              </a:ext>
            </a:extLst>
          </p:cNvPr>
          <p:cNvSpPr txBox="1"/>
          <p:nvPr/>
        </p:nvSpPr>
        <p:spPr>
          <a:xfrm>
            <a:off x="-193727" y="5625898"/>
            <a:ext cx="5724344" cy="109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"/>
              </a:lnSpc>
            </a:pPr>
            <a:r>
              <a:rPr lang="en-US" sz="1100" dirty="0">
                <a:solidFill>
                  <a:srgbClr val="000000"/>
                </a:solidFill>
                <a:latin typeface="Arialle Bold"/>
              </a:rPr>
              <a:t>VIDEO 2 : Life Skill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Pencegahan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Penyalahgunaan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NAPZA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Remaja</a:t>
            </a:r>
            <a:endParaRPr lang="en-US" sz="1100" dirty="0">
              <a:solidFill>
                <a:srgbClr val="000000"/>
              </a:solidFill>
              <a:latin typeface="Arialle Bold"/>
            </a:endParaRPr>
          </a:p>
        </p:txBody>
      </p:sp>
      <p:pic>
        <p:nvPicPr>
          <p:cNvPr id="17" name="Online Media 25" title="Video Animasi Life Skill Pencegahan Penyalahgunaan NAPZA Remaja">
            <a:hlinkClick r:id="" action="ppaction://media"/>
            <a:extLst>
              <a:ext uri="{FF2B5EF4-FFF2-40B4-BE49-F238E27FC236}">
                <a16:creationId xmlns:a16="http://schemas.microsoft.com/office/drawing/2014/main" id="{CC583154-60B0-644A-59A9-25E20FE74A4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6"/>
          <a:stretch>
            <a:fillRect/>
          </a:stretch>
        </p:blipFill>
        <p:spPr>
          <a:xfrm>
            <a:off x="493046" y="3043860"/>
            <a:ext cx="4308186" cy="2434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419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14350" y="3081398"/>
            <a:ext cx="995218" cy="9952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364" y="3336298"/>
            <a:ext cx="3853417" cy="485419"/>
            <a:chOff x="0" y="0"/>
            <a:chExt cx="1807682" cy="227716"/>
          </a:xfrm>
        </p:grpSpPr>
        <p:sp>
          <p:nvSpPr>
            <p:cNvPr id="10" name="Freeform 10">
              <a:hlinkClick r:id="rId6" action="ppaction://hlinksldjump"/>
            </p:cNvPr>
            <p:cNvSpPr/>
            <p:nvPr/>
          </p:nvSpPr>
          <p:spPr>
            <a:xfrm>
              <a:off x="0" y="0"/>
              <a:ext cx="1807682" cy="227716"/>
            </a:xfrm>
            <a:custGeom>
              <a:avLst/>
              <a:gdLst/>
              <a:ahLst/>
              <a:cxnLst/>
              <a:rect l="l" t="t" r="r" b="b"/>
              <a:pathLst>
                <a:path w="1807682" h="227716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76483"/>
                  </a:lnTo>
                  <a:cubicBezTo>
                    <a:pt x="1807682" y="204778"/>
                    <a:pt x="1784745" y="227716"/>
                    <a:pt x="1756450" y="227716"/>
                  </a:cubicBezTo>
                  <a:lnTo>
                    <a:pt x="51232" y="227716"/>
                  </a:lnTo>
                  <a:cubicBezTo>
                    <a:pt x="22937" y="227716"/>
                    <a:pt x="0" y="204778"/>
                    <a:pt x="0" y="17648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8275" y="3150918"/>
            <a:ext cx="856179" cy="8561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14350" y="4324266"/>
            <a:ext cx="995218" cy="99521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6364" y="4579165"/>
            <a:ext cx="3853417" cy="485419"/>
            <a:chOff x="0" y="0"/>
            <a:chExt cx="1807682" cy="227716"/>
          </a:xfrm>
        </p:grpSpPr>
        <p:sp>
          <p:nvSpPr>
            <p:cNvPr id="19" name="Freeform 19">
              <a:hlinkClick r:id="rId7" action="ppaction://hlinksldjump"/>
            </p:cNvPr>
            <p:cNvSpPr/>
            <p:nvPr/>
          </p:nvSpPr>
          <p:spPr>
            <a:xfrm>
              <a:off x="0" y="0"/>
              <a:ext cx="1807682" cy="227716"/>
            </a:xfrm>
            <a:custGeom>
              <a:avLst/>
              <a:gdLst/>
              <a:ahLst/>
              <a:cxnLst/>
              <a:rect l="l" t="t" r="r" b="b"/>
              <a:pathLst>
                <a:path w="1807682" h="227716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76483"/>
                  </a:lnTo>
                  <a:cubicBezTo>
                    <a:pt x="1807682" y="204778"/>
                    <a:pt x="1784745" y="227716"/>
                    <a:pt x="1756450" y="227716"/>
                  </a:cubicBezTo>
                  <a:lnTo>
                    <a:pt x="51232" y="227716"/>
                  </a:lnTo>
                  <a:cubicBezTo>
                    <a:pt x="22937" y="227716"/>
                    <a:pt x="0" y="204778"/>
                    <a:pt x="0" y="17648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8275" y="4393785"/>
            <a:ext cx="856179" cy="8561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82359" y="3275944"/>
            <a:ext cx="606127" cy="60612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44074" y="4513443"/>
            <a:ext cx="482695" cy="616863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LATIHAN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53154" y="3393058"/>
            <a:ext cx="124733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800" spc="84" dirty="0">
                <a:solidFill>
                  <a:srgbClr val="FF0000"/>
                </a:solidFill>
                <a:latin typeface="Gulfs Display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</a:t>
            </a:r>
            <a:endParaRPr lang="en-US" sz="2050" spc="84" dirty="0">
              <a:solidFill>
                <a:srgbClr val="FF0000"/>
              </a:solidFill>
              <a:latin typeface="Gulfs Display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943017" y="4676000"/>
            <a:ext cx="2393844" cy="291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2000" spc="72" dirty="0">
                <a:solidFill>
                  <a:srgbClr val="FF0000"/>
                </a:solidFill>
                <a:latin typeface="Gulfs Display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TUGAS MANDIRI</a:t>
            </a:r>
            <a:endParaRPr lang="en-US" sz="2000" spc="72" dirty="0">
              <a:solidFill>
                <a:srgbClr val="FF0000"/>
              </a:solidFill>
              <a:latin typeface="Gulfs Display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5" name="Picture 16">
            <a:hlinkClick r:id="rId14" action="ppaction://hlinksldjump"/>
            <a:extLst>
              <a:ext uri="{FF2B5EF4-FFF2-40B4-BE49-F238E27FC236}">
                <a16:creationId xmlns:a16="http://schemas.microsoft.com/office/drawing/2014/main" id="{2086E087-1B7F-98B9-4670-147F1CD8DA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LATIHAN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4350" y="2922799"/>
            <a:ext cx="995218" cy="9952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6364" y="3177698"/>
            <a:ext cx="3853417" cy="4213702"/>
            <a:chOff x="0" y="0"/>
            <a:chExt cx="1807682" cy="16221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7682" cy="1622176"/>
            </a:xfrm>
            <a:custGeom>
              <a:avLst/>
              <a:gdLst/>
              <a:ahLst/>
              <a:cxnLst/>
              <a:rect l="l" t="t" r="r" b="b"/>
              <a:pathLst>
                <a:path w="1807682" h="1622176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570944"/>
                  </a:lnTo>
                  <a:cubicBezTo>
                    <a:pt x="1807682" y="1599238"/>
                    <a:pt x="1784745" y="1622176"/>
                    <a:pt x="1756450" y="1622176"/>
                  </a:cubicBezTo>
                  <a:lnTo>
                    <a:pt x="51232" y="1622176"/>
                  </a:lnTo>
                  <a:cubicBezTo>
                    <a:pt x="22937" y="1622176"/>
                    <a:pt x="0" y="1599238"/>
                    <a:pt x="0" y="1570944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8275" y="2992318"/>
            <a:ext cx="856179" cy="85617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4074" y="3111976"/>
            <a:ext cx="482695" cy="61686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213408" y="3306174"/>
            <a:ext cx="2113962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1750" spc="72" dirty="0">
                <a:solidFill>
                  <a:srgbClr val="FF1616"/>
                </a:solidFill>
                <a:latin typeface="Gulfs Display"/>
              </a:rPr>
              <a:t>TUGAS MANDIRI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9799" y="3913342"/>
            <a:ext cx="3382983" cy="332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yo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kerjakan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projek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membuat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poster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sederhana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mengangkat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tema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“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”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sebagai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berikut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1.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Setiap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peserta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didik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membuat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poster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masing - masing,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2.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Kertas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alat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digunakan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dibebaskan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di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rumah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kalian masing – masing,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3.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Tema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diangkat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4.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Konten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utama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tentang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ajakan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pesuasif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untuk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menghindari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penyalahgunaan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5.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Komponen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dinilai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sebagai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berikut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kesesuaian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materi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kreativitas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ketepatan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waktu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mengumpulkan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tugas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Alat 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kertas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alat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tulis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</a:p>
          <a:p>
            <a:pPr algn="just"/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Tempat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kelas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rumah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masing – masing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5" name="Picture 16">
            <a:hlinkClick r:id="rId11" action="ppaction://hlinksldjump"/>
            <a:extLst>
              <a:ext uri="{FF2B5EF4-FFF2-40B4-BE49-F238E27FC236}">
                <a16:creationId xmlns:a16="http://schemas.microsoft.com/office/drawing/2014/main" id="{7F26642A-A579-6F2B-AF57-1F7EF0F764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14350" y="2922799"/>
            <a:ext cx="995218" cy="9952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364" y="3096044"/>
            <a:ext cx="3632786" cy="3605253"/>
            <a:chOff x="0" y="0"/>
            <a:chExt cx="1704182" cy="16912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4182" cy="1691266"/>
            </a:xfrm>
            <a:custGeom>
              <a:avLst/>
              <a:gdLst/>
              <a:ahLst/>
              <a:cxnLst/>
              <a:rect l="l" t="t" r="r" b="b"/>
              <a:pathLst>
                <a:path w="1704182" h="1691266">
                  <a:moveTo>
                    <a:pt x="54344" y="0"/>
                  </a:moveTo>
                  <a:lnTo>
                    <a:pt x="1649838" y="0"/>
                  </a:lnTo>
                  <a:cubicBezTo>
                    <a:pt x="1664251" y="0"/>
                    <a:pt x="1678074" y="5725"/>
                    <a:pt x="1688265" y="15917"/>
                  </a:cubicBezTo>
                  <a:cubicBezTo>
                    <a:pt x="1698456" y="26108"/>
                    <a:pt x="1704182" y="39931"/>
                    <a:pt x="1704182" y="54344"/>
                  </a:cubicBezTo>
                  <a:lnTo>
                    <a:pt x="1704182" y="1636922"/>
                  </a:lnTo>
                  <a:cubicBezTo>
                    <a:pt x="1704182" y="1666935"/>
                    <a:pt x="1679851" y="1691266"/>
                    <a:pt x="1649838" y="1691266"/>
                  </a:cubicBezTo>
                  <a:lnTo>
                    <a:pt x="54344" y="1691266"/>
                  </a:lnTo>
                  <a:cubicBezTo>
                    <a:pt x="24330" y="1691266"/>
                    <a:pt x="0" y="1666935"/>
                    <a:pt x="0" y="1636922"/>
                  </a:cubicBezTo>
                  <a:lnTo>
                    <a:pt x="0" y="54344"/>
                  </a:lnTo>
                  <a:cubicBezTo>
                    <a:pt x="0" y="24330"/>
                    <a:pt x="24330" y="0"/>
                    <a:pt x="54344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8275" y="2992318"/>
            <a:ext cx="856179" cy="8561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10971" y="3206363"/>
            <a:ext cx="570786" cy="428090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306386" y="3969084"/>
            <a:ext cx="1058193" cy="1058189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b="-472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TENTANG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55776" y="3382307"/>
            <a:ext cx="2113962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1750" spc="72">
                <a:solidFill>
                  <a:srgbClr val="FF1616"/>
                </a:solidFill>
                <a:latin typeface="Gulfs Display"/>
              </a:rPr>
              <a:t>TENTANG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24453" y="5117760"/>
            <a:ext cx="2822058" cy="675587"/>
            <a:chOff x="0" y="0"/>
            <a:chExt cx="1323860" cy="3169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3860" cy="316926"/>
            </a:xfrm>
            <a:custGeom>
              <a:avLst/>
              <a:gdLst/>
              <a:ahLst/>
              <a:cxnLst/>
              <a:rect l="l" t="t" r="r" b="b"/>
              <a:pathLst>
                <a:path w="1323860" h="316926">
                  <a:moveTo>
                    <a:pt x="69956" y="0"/>
                  </a:moveTo>
                  <a:lnTo>
                    <a:pt x="1253904" y="0"/>
                  </a:lnTo>
                  <a:cubicBezTo>
                    <a:pt x="1272458" y="0"/>
                    <a:pt x="1290251" y="7370"/>
                    <a:pt x="1303370" y="20490"/>
                  </a:cubicBezTo>
                  <a:cubicBezTo>
                    <a:pt x="1316490" y="33609"/>
                    <a:pt x="1323860" y="51402"/>
                    <a:pt x="1323860" y="69956"/>
                  </a:cubicBezTo>
                  <a:lnTo>
                    <a:pt x="1323860" y="246970"/>
                  </a:lnTo>
                  <a:cubicBezTo>
                    <a:pt x="1323860" y="265523"/>
                    <a:pt x="1316490" y="283317"/>
                    <a:pt x="1303370" y="296436"/>
                  </a:cubicBezTo>
                  <a:cubicBezTo>
                    <a:pt x="1290251" y="309555"/>
                    <a:pt x="1272458" y="316926"/>
                    <a:pt x="1253904" y="316926"/>
                  </a:cubicBezTo>
                  <a:lnTo>
                    <a:pt x="69956" y="316926"/>
                  </a:lnTo>
                  <a:cubicBezTo>
                    <a:pt x="51402" y="316926"/>
                    <a:pt x="33609" y="309555"/>
                    <a:pt x="20490" y="296436"/>
                  </a:cubicBezTo>
                  <a:cubicBezTo>
                    <a:pt x="7370" y="283317"/>
                    <a:pt x="0" y="265523"/>
                    <a:pt x="0" y="246970"/>
                  </a:cubicBezTo>
                  <a:lnTo>
                    <a:pt x="0" y="69956"/>
                  </a:lnTo>
                  <a:cubicBezTo>
                    <a:pt x="0" y="51402"/>
                    <a:pt x="7370" y="33609"/>
                    <a:pt x="20490" y="20490"/>
                  </a:cubicBezTo>
                  <a:cubicBezTo>
                    <a:pt x="33609" y="7370"/>
                    <a:pt x="51402" y="0"/>
                    <a:pt x="69956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24453" y="5165918"/>
            <a:ext cx="2662370" cy="52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Arialle Bold"/>
              </a:rPr>
              <a:t>Nama : Ahmad Zhofari</a:t>
            </a:r>
          </a:p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Arialle Bold"/>
              </a:rPr>
              <a:t>NIM : 21105244010</a:t>
            </a:r>
          </a:p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Arialle Bold"/>
              </a:rPr>
              <a:t>Email : ahmadzhofari.az86@gmail.com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5" name="Picture 16">
            <a:hlinkClick r:id="rId6" action="ppaction://hlinksldjump"/>
            <a:extLst>
              <a:ext uri="{FF2B5EF4-FFF2-40B4-BE49-F238E27FC236}">
                <a16:creationId xmlns:a16="http://schemas.microsoft.com/office/drawing/2014/main" id="{CBD8FAC4-0DD0-A144-FDD1-4C5D59079C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id-ID" sz="3499" spc="143" dirty="0">
                <a:solidFill>
                  <a:srgbClr val="FFFFFF"/>
                </a:solidFill>
                <a:latin typeface="Gulfs Display Italics"/>
              </a:rPr>
              <a:t>QUIZ</a:t>
            </a:r>
            <a:endParaRPr lang="en-US" sz="3499" spc="143" dirty="0">
              <a:solidFill>
                <a:srgbClr val="FFFFFF"/>
              </a:solidFill>
              <a:latin typeface="Gulfs Display Itali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5" name="Picture 16">
            <a:hlinkClick r:id="rId6" action="ppaction://hlinksldjump"/>
            <a:extLst>
              <a:ext uri="{FF2B5EF4-FFF2-40B4-BE49-F238E27FC236}">
                <a16:creationId xmlns:a16="http://schemas.microsoft.com/office/drawing/2014/main" id="{CBD8FAC4-0DD0-A144-FDD1-4C5D59079C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  <p:sp>
        <p:nvSpPr>
          <p:cNvPr id="4" name="ISPRING_QUIZ_SHAPE0">
            <a:extLst>
              <a:ext uri="{FF2B5EF4-FFF2-40B4-BE49-F238E27FC236}">
                <a16:creationId xmlns:a16="http://schemas.microsoft.com/office/drawing/2014/main" id="{EC2B72DC-CF6F-0943-3A85-79507FE4043B}"/>
              </a:ext>
            </a:extLst>
          </p:cNvPr>
          <p:cNvSpPr/>
          <p:nvPr/>
        </p:nvSpPr>
        <p:spPr>
          <a:xfrm>
            <a:off x="0" y="0"/>
            <a:ext cx="5143500" cy="9144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>
            <a:extLst>
              <a:ext uri="{FF2B5EF4-FFF2-40B4-BE49-F238E27FC236}">
                <a16:creationId xmlns:a16="http://schemas.microsoft.com/office/drawing/2014/main" id="{D1E2073A-5EF2-CDC1-BF65-0DDEE57B38D5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2468880"/>
            <a:ext cx="3340100" cy="59309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>
            <a:extLst>
              <a:ext uri="{FF2B5EF4-FFF2-40B4-BE49-F238E27FC236}">
                <a16:creationId xmlns:a16="http://schemas.microsoft.com/office/drawing/2014/main" id="{B2BD8F22-694F-C4A1-A7EC-C5DF2EC2B650}"/>
              </a:ext>
            </a:extLst>
          </p:cNvPr>
          <p:cNvSpPr txBox="1"/>
          <p:nvPr/>
        </p:nvSpPr>
        <p:spPr>
          <a:xfrm>
            <a:off x="308610" y="548640"/>
            <a:ext cx="4526280" cy="338554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16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</a:p>
        </p:txBody>
      </p:sp>
      <p:pic>
        <p:nvPicPr>
          <p:cNvPr id="11" name="ISPRING_QUIZ_SHAPE3">
            <a:extLst>
              <a:ext uri="{FF2B5EF4-FFF2-40B4-BE49-F238E27FC236}">
                <a16:creationId xmlns:a16="http://schemas.microsoft.com/office/drawing/2014/main" id="{19BC5A3E-0134-606F-60E4-745881898CE2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8386" y="51308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4" name="ISPRING_QUIZ_SHAPE4">
            <a:extLst>
              <a:ext uri="{FF2B5EF4-FFF2-40B4-BE49-F238E27FC236}">
                <a16:creationId xmlns:a16="http://schemas.microsoft.com/office/drawing/2014/main" id="{10FE68DB-2276-E1E3-1F63-C8F7FD52761F}"/>
              </a:ext>
            </a:extLst>
          </p:cNvPr>
          <p:cNvSpPr txBox="1"/>
          <p:nvPr/>
        </p:nvSpPr>
        <p:spPr>
          <a:xfrm>
            <a:off x="308610" y="1463040"/>
            <a:ext cx="4526280" cy="276999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1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1200" b="1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1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90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96827" y="3402359"/>
            <a:ext cx="2613932" cy="26282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70039" y="3402359"/>
            <a:ext cx="2613932" cy="262826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70039" y="4923247"/>
            <a:ext cx="4341523" cy="1641432"/>
            <a:chOff x="0" y="0"/>
            <a:chExt cx="2286893" cy="864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86893" cy="864622"/>
            </a:xfrm>
            <a:custGeom>
              <a:avLst/>
              <a:gdLst/>
              <a:ahLst/>
              <a:cxnLst/>
              <a:rect l="l" t="t" r="r" b="b"/>
              <a:pathLst>
                <a:path w="2286893" h="864622">
                  <a:moveTo>
                    <a:pt x="45472" y="0"/>
                  </a:moveTo>
                  <a:lnTo>
                    <a:pt x="2241421" y="0"/>
                  </a:lnTo>
                  <a:cubicBezTo>
                    <a:pt x="2266534" y="0"/>
                    <a:pt x="2286893" y="20359"/>
                    <a:pt x="2286893" y="45472"/>
                  </a:cubicBezTo>
                  <a:lnTo>
                    <a:pt x="2286893" y="819150"/>
                  </a:lnTo>
                  <a:cubicBezTo>
                    <a:pt x="2286893" y="844264"/>
                    <a:pt x="2266534" y="864622"/>
                    <a:pt x="2241421" y="864622"/>
                  </a:cubicBezTo>
                  <a:lnTo>
                    <a:pt x="45472" y="864622"/>
                  </a:lnTo>
                  <a:cubicBezTo>
                    <a:pt x="20359" y="864622"/>
                    <a:pt x="0" y="844264"/>
                    <a:pt x="0" y="819150"/>
                  </a:cubicBezTo>
                  <a:lnTo>
                    <a:pt x="0" y="45472"/>
                  </a:lnTo>
                  <a:cubicBezTo>
                    <a:pt x="0" y="20359"/>
                    <a:pt x="20359" y="0"/>
                    <a:pt x="4547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0039" y="2810613"/>
            <a:ext cx="4341523" cy="1615381"/>
            <a:chOff x="0" y="-38100"/>
            <a:chExt cx="2286893" cy="850900"/>
          </a:xfrm>
        </p:grpSpPr>
        <p:sp>
          <p:nvSpPr>
            <p:cNvPr id="8" name="Freeform 8"/>
            <p:cNvSpPr/>
            <p:nvPr/>
          </p:nvSpPr>
          <p:spPr>
            <a:xfrm>
              <a:off x="0" y="1"/>
              <a:ext cx="2286893" cy="627849"/>
            </a:xfrm>
            <a:custGeom>
              <a:avLst/>
              <a:gdLst/>
              <a:ahLst/>
              <a:cxnLst/>
              <a:rect l="l" t="t" r="r" b="b"/>
              <a:pathLst>
                <a:path w="2286893" h="889709">
                  <a:moveTo>
                    <a:pt x="45472" y="0"/>
                  </a:moveTo>
                  <a:lnTo>
                    <a:pt x="2241421" y="0"/>
                  </a:lnTo>
                  <a:cubicBezTo>
                    <a:pt x="2266534" y="0"/>
                    <a:pt x="2286893" y="20359"/>
                    <a:pt x="2286893" y="45472"/>
                  </a:cubicBezTo>
                  <a:lnTo>
                    <a:pt x="2286893" y="844237"/>
                  </a:lnTo>
                  <a:cubicBezTo>
                    <a:pt x="2286893" y="869350"/>
                    <a:pt x="2266534" y="889709"/>
                    <a:pt x="2241421" y="889709"/>
                  </a:cubicBezTo>
                  <a:lnTo>
                    <a:pt x="45472" y="889709"/>
                  </a:lnTo>
                  <a:cubicBezTo>
                    <a:pt x="20359" y="889709"/>
                    <a:pt x="0" y="869350"/>
                    <a:pt x="0" y="844237"/>
                  </a:cubicBezTo>
                  <a:lnTo>
                    <a:pt x="0" y="45472"/>
                  </a:lnTo>
                  <a:cubicBezTo>
                    <a:pt x="0" y="20359"/>
                    <a:pt x="20359" y="0"/>
                    <a:pt x="4547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pic>
        <p:nvPicPr>
          <p:cNvPr id="10" name="Picture 10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96961" y="4988392"/>
            <a:ext cx="2749579" cy="2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62">
                <a:solidFill>
                  <a:srgbClr val="FF1616"/>
                </a:solidFill>
                <a:latin typeface="Gulfs Display"/>
              </a:rPr>
              <a:t>TUJUAN PEMBELAJARAN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KOMPETENSI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3979" y="2939165"/>
            <a:ext cx="2375543" cy="2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62">
                <a:solidFill>
                  <a:srgbClr val="FF1616"/>
                </a:solidFill>
                <a:latin typeface="Gulfs Display"/>
              </a:rPr>
              <a:t>KOMPETENSI DASAR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9120" y="3233666"/>
            <a:ext cx="42591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903" lvl="1">
              <a:lnSpc>
                <a:spcPts val="1205"/>
              </a:lnSpc>
            </a:pPr>
            <a:r>
              <a:rPr lang="en-US" sz="1100" dirty="0">
                <a:solidFill>
                  <a:srgbClr val="000000"/>
                </a:solidFill>
                <a:latin typeface="Arialle Bold"/>
              </a:rPr>
              <a:t>3.10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Menganalisis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berbagai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peraturan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perundangan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seta</a:t>
            </a:r>
            <a:endParaRPr lang="id-ID" sz="1100" dirty="0">
              <a:solidFill>
                <a:srgbClr val="000000"/>
              </a:solidFill>
              <a:latin typeface="Arialle Bold"/>
            </a:endParaRPr>
          </a:p>
          <a:p>
            <a:pPr marL="92903" lvl="1">
              <a:lnSpc>
                <a:spcPts val="1205"/>
              </a:lnSpc>
            </a:pPr>
            <a:r>
              <a:rPr lang="id-ID" sz="1100" dirty="0">
                <a:solidFill>
                  <a:srgbClr val="000000"/>
                </a:solidFill>
                <a:latin typeface="Arialle Bold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konsekuensi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hukum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bagi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para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pengguna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dan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pengedar</a:t>
            </a:r>
            <a:endParaRPr lang="id-ID" sz="1100" dirty="0">
              <a:solidFill>
                <a:srgbClr val="000000"/>
              </a:solidFill>
              <a:latin typeface="Arialle Bold"/>
            </a:endParaRPr>
          </a:p>
          <a:p>
            <a:pPr marL="92903" lvl="1">
              <a:lnSpc>
                <a:spcPts val="1205"/>
              </a:lnSpc>
            </a:pPr>
            <a:r>
              <a:rPr lang="id-ID" sz="1100" dirty="0">
                <a:solidFill>
                  <a:srgbClr val="000000"/>
                </a:solidFill>
                <a:latin typeface="Arialle Bold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narkotika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psikotropika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zat-zat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aditif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(NAPZA) dan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obat</a:t>
            </a:r>
            <a:endParaRPr lang="id-ID" sz="1100" dirty="0">
              <a:solidFill>
                <a:srgbClr val="000000"/>
              </a:solidFill>
              <a:latin typeface="Arialle Bold"/>
            </a:endParaRPr>
          </a:p>
          <a:p>
            <a:pPr marL="92903" lvl="1">
              <a:lnSpc>
                <a:spcPts val="1205"/>
              </a:lnSpc>
            </a:pPr>
            <a:r>
              <a:rPr lang="id-ID" sz="1100" dirty="0">
                <a:solidFill>
                  <a:srgbClr val="000000"/>
                </a:solidFill>
                <a:latin typeface="Arialle Bold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berbahaya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/>
              </a:rPr>
              <a:t>lainnya</a:t>
            </a:r>
            <a:r>
              <a:rPr lang="en-US" sz="1100" dirty="0">
                <a:solidFill>
                  <a:srgbClr val="000000"/>
                </a:solidFill>
                <a:latin typeface="Arialle Bold"/>
              </a:rPr>
              <a:t>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8686" y="5312747"/>
            <a:ext cx="41148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758" lvl="1">
              <a:lnSpc>
                <a:spcPts val="1190"/>
              </a:lnSpc>
            </a:pPr>
            <a:r>
              <a:rPr lang="en-US" sz="1200" dirty="0">
                <a:solidFill>
                  <a:srgbClr val="000000"/>
                </a:solidFill>
                <a:latin typeface="Arialle Bold"/>
              </a:rPr>
              <a:t>Kalian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mampu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memahami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pengertian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dari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baik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benar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.</a:t>
            </a:r>
            <a:endParaRPr lang="id-ID" sz="1200" dirty="0">
              <a:solidFill>
                <a:srgbClr val="000000"/>
              </a:solidFill>
              <a:latin typeface="Arialle Bold"/>
            </a:endParaRPr>
          </a:p>
          <a:p>
            <a:pPr marL="91758" lvl="1">
              <a:lnSpc>
                <a:spcPts val="1190"/>
              </a:lnSpc>
            </a:pPr>
            <a:endParaRPr lang="en-US" sz="1200" dirty="0">
              <a:solidFill>
                <a:srgbClr val="000000"/>
              </a:solidFill>
              <a:latin typeface="Arialle Bold"/>
            </a:endParaRPr>
          </a:p>
          <a:p>
            <a:pPr marL="91758" lvl="1">
              <a:lnSpc>
                <a:spcPts val="1190"/>
              </a:lnSpc>
            </a:pPr>
            <a:r>
              <a:rPr lang="en-US" sz="1200" dirty="0">
                <a:solidFill>
                  <a:srgbClr val="000000"/>
                </a:solidFill>
                <a:latin typeface="Arialle Bold"/>
              </a:rPr>
              <a:t>Kalian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mampu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mempresentasikan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jenis-jenis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baik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benar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. </a:t>
            </a:r>
            <a:endParaRPr lang="id-ID" sz="1200" dirty="0">
              <a:solidFill>
                <a:srgbClr val="000000"/>
              </a:solidFill>
              <a:latin typeface="Arialle Bold"/>
            </a:endParaRPr>
          </a:p>
          <a:p>
            <a:pPr marL="91758" lvl="1">
              <a:lnSpc>
                <a:spcPts val="1190"/>
              </a:lnSpc>
            </a:pPr>
            <a:endParaRPr lang="en-US" sz="1200" dirty="0">
              <a:solidFill>
                <a:srgbClr val="000000"/>
              </a:solidFill>
              <a:latin typeface="Arialle Bold"/>
            </a:endParaRPr>
          </a:p>
          <a:p>
            <a:pPr marL="91758" lvl="1">
              <a:lnSpc>
                <a:spcPts val="1190"/>
              </a:lnSpc>
            </a:pPr>
            <a:r>
              <a:rPr lang="en-US" sz="1200" dirty="0">
                <a:solidFill>
                  <a:srgbClr val="000000"/>
                </a:solidFill>
                <a:latin typeface="Arialle Bold"/>
              </a:rPr>
              <a:t>Kalian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mampu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menganalisis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mempresentasikan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tanda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–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tanda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dari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orang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pengguna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/>
              </a:rPr>
              <a:t>.</a:t>
            </a:r>
          </a:p>
        </p:txBody>
      </p:sp>
      <p:pic>
        <p:nvPicPr>
          <p:cNvPr id="16" name="Picture 1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  <p:pic>
        <p:nvPicPr>
          <p:cNvPr id="18" name="Picture 18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09FBC09-3B17-7B43-8349-26ED3681996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1938" y="5358840"/>
            <a:ext cx="260082" cy="260082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B5E1C65A-AAE6-7674-8DD7-31B95B45390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1938" y="5783762"/>
            <a:ext cx="260082" cy="260082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F39AACB0-C3F0-3C1C-5EB6-D91509EFB7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0271" y="6237889"/>
            <a:ext cx="260082" cy="2600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402296" y="3890225"/>
            <a:ext cx="995218" cy="99521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4310" y="4145124"/>
            <a:ext cx="3853417" cy="485419"/>
            <a:chOff x="0" y="0"/>
            <a:chExt cx="1807682" cy="2277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07682" cy="227716"/>
            </a:xfrm>
            <a:custGeom>
              <a:avLst/>
              <a:gdLst/>
              <a:ahLst/>
              <a:cxnLst/>
              <a:rect l="l" t="t" r="r" b="b"/>
              <a:pathLst>
                <a:path w="1807682" h="227716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76483"/>
                  </a:lnTo>
                  <a:cubicBezTo>
                    <a:pt x="1807682" y="204778"/>
                    <a:pt x="1784745" y="227716"/>
                    <a:pt x="1756450" y="227716"/>
                  </a:cubicBezTo>
                  <a:lnTo>
                    <a:pt x="51232" y="227716"/>
                  </a:lnTo>
                  <a:cubicBezTo>
                    <a:pt x="22937" y="227716"/>
                    <a:pt x="0" y="204778"/>
                    <a:pt x="0" y="17648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6221" y="3959744"/>
            <a:ext cx="856179" cy="85617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4197" y="4164587"/>
            <a:ext cx="671417" cy="446492"/>
          </a:xfrm>
          <a:prstGeom prst="rect">
            <a:avLst/>
          </a:prstGeom>
        </p:spPr>
      </p:pic>
      <p:pic>
        <p:nvPicPr>
          <p:cNvPr id="23" name="Picture 2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402296" y="5131434"/>
            <a:ext cx="995218" cy="99521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84310" y="5386333"/>
            <a:ext cx="3853417" cy="485419"/>
            <a:chOff x="0" y="0"/>
            <a:chExt cx="1807682" cy="22771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807682" cy="227716"/>
            </a:xfrm>
            <a:custGeom>
              <a:avLst/>
              <a:gdLst/>
              <a:ahLst/>
              <a:cxnLst/>
              <a:rect l="l" t="t" r="r" b="b"/>
              <a:pathLst>
                <a:path w="1807682" h="227716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76483"/>
                  </a:lnTo>
                  <a:cubicBezTo>
                    <a:pt x="1807682" y="204778"/>
                    <a:pt x="1784745" y="227716"/>
                    <a:pt x="1756450" y="227716"/>
                  </a:cubicBezTo>
                  <a:lnTo>
                    <a:pt x="51232" y="227716"/>
                  </a:lnTo>
                  <a:cubicBezTo>
                    <a:pt x="22937" y="227716"/>
                    <a:pt x="0" y="204778"/>
                    <a:pt x="0" y="17648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56221" y="5200953"/>
            <a:ext cx="856179" cy="856179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4197" y="5334076"/>
            <a:ext cx="580281" cy="589934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48BEEA-E6F8-E950-879E-E59A4B22C53C}"/>
              </a:ext>
            </a:extLst>
          </p:cNvPr>
          <p:cNvGrpSpPr/>
          <p:nvPr/>
        </p:nvGrpSpPr>
        <p:grpSpPr>
          <a:xfrm>
            <a:off x="386701" y="2662144"/>
            <a:ext cx="4351026" cy="995218"/>
            <a:chOff x="386701" y="2662144"/>
            <a:chExt cx="4351026" cy="995218"/>
          </a:xfrm>
        </p:grpSpPr>
        <p:grpSp>
          <p:nvGrpSpPr>
            <p:cNvPr id="2" name="Group 2"/>
            <p:cNvGrpSpPr/>
            <p:nvPr/>
          </p:nvGrpSpPr>
          <p:grpSpPr>
            <a:xfrm>
              <a:off x="386701" y="2662144"/>
              <a:ext cx="995218" cy="995218"/>
              <a:chOff x="0" y="0"/>
              <a:chExt cx="812800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C657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330"/>
                  </a:lnSpc>
                </a:pPr>
                <a:endParaRPr sz="450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884310" y="2917043"/>
              <a:ext cx="3853417" cy="485419"/>
              <a:chOff x="0" y="0"/>
              <a:chExt cx="1807682" cy="22771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07682" cy="227716"/>
              </a:xfrm>
              <a:custGeom>
                <a:avLst/>
                <a:gdLst/>
                <a:ahLst/>
                <a:cxnLst/>
                <a:rect l="l" t="t" r="r" b="b"/>
                <a:pathLst>
                  <a:path w="1807682" h="227716">
                    <a:moveTo>
                      <a:pt x="51232" y="0"/>
                    </a:moveTo>
                    <a:lnTo>
                      <a:pt x="1756450" y="0"/>
                    </a:lnTo>
                    <a:cubicBezTo>
                      <a:pt x="1784745" y="0"/>
                      <a:pt x="1807682" y="22937"/>
                      <a:pt x="1807682" y="51232"/>
                    </a:cubicBezTo>
                    <a:lnTo>
                      <a:pt x="1807682" y="176483"/>
                    </a:lnTo>
                    <a:cubicBezTo>
                      <a:pt x="1807682" y="204778"/>
                      <a:pt x="1784745" y="227716"/>
                      <a:pt x="1756450" y="227716"/>
                    </a:cubicBezTo>
                    <a:lnTo>
                      <a:pt x="51232" y="227716"/>
                    </a:lnTo>
                    <a:cubicBezTo>
                      <a:pt x="22937" y="227716"/>
                      <a:pt x="0" y="204778"/>
                      <a:pt x="0" y="176483"/>
                    </a:cubicBezTo>
                    <a:lnTo>
                      <a:pt x="0" y="51232"/>
                    </a:lnTo>
                    <a:cubicBezTo>
                      <a:pt x="0" y="22937"/>
                      <a:pt x="22937" y="0"/>
                      <a:pt x="51232" y="0"/>
                    </a:cubicBezTo>
                    <a:close/>
                  </a:path>
                </a:pathLst>
              </a:custGeom>
              <a:solidFill>
                <a:srgbClr val="FFC657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330"/>
                  </a:lnSpc>
                  <a:spcBef>
                    <a:spcPct val="0"/>
                  </a:spcBef>
                </a:pPr>
                <a:endParaRPr sz="450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56221" y="2731664"/>
              <a:ext cx="856179" cy="85617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E88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330"/>
                  </a:lnSpc>
                </a:pPr>
                <a:endParaRPr sz="450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564197" y="2917043"/>
              <a:ext cx="640227" cy="432153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1515447" y="2993309"/>
              <a:ext cx="2961519" cy="276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8"/>
                </a:lnSpc>
              </a:pPr>
              <a:r>
                <a:rPr lang="en-US" sz="1800" spc="69" dirty="0">
                  <a:solidFill>
                    <a:srgbClr val="FF0000"/>
                  </a:solidFill>
                  <a:latin typeface="Gulfs Display"/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PENGERTIAN NARKOBA</a:t>
              </a:r>
              <a:endParaRPr lang="en-US" sz="1800" spc="69" dirty="0">
                <a:solidFill>
                  <a:srgbClr val="FF0000"/>
                </a:solidFill>
                <a:latin typeface="Gulfs Display"/>
              </a:endParaRPr>
            </a:p>
          </p:txBody>
        </p:sp>
      </p:grpSp>
      <p:sp>
        <p:nvSpPr>
          <p:cNvPr id="36" name="TextBox 36">
            <a:hlinkClick r:id="rId13" action="ppaction://hlinksldjump"/>
          </p:cNvPr>
          <p:cNvSpPr txBox="1"/>
          <p:nvPr/>
        </p:nvSpPr>
        <p:spPr>
          <a:xfrm>
            <a:off x="1515447" y="4221390"/>
            <a:ext cx="2961519" cy="2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8"/>
              </a:lnSpc>
            </a:pPr>
            <a:r>
              <a:rPr lang="en-US" sz="1684" spc="69" dirty="0">
                <a:solidFill>
                  <a:srgbClr val="FF0000"/>
                </a:solidFill>
                <a:latin typeface="Gulfs Display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JENIS-JENIS NARKOBA</a:t>
            </a:r>
            <a:endParaRPr lang="en-US" sz="1684" spc="69" dirty="0">
              <a:solidFill>
                <a:srgbClr val="FF0000"/>
              </a:solidFill>
              <a:latin typeface="Gulfs Display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47018" y="5348233"/>
            <a:ext cx="2961519" cy="5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62" dirty="0">
                <a:solidFill>
                  <a:srgbClr val="FF0000"/>
                </a:solidFill>
                <a:latin typeface="Gulfs Display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TANDA-TANDA PENGGUNA NARKOBA</a:t>
            </a:r>
            <a:endParaRPr lang="en-US" sz="1500" spc="62" dirty="0">
              <a:solidFill>
                <a:srgbClr val="FF0000"/>
              </a:solidFill>
              <a:latin typeface="Gulfs Display"/>
            </a:endParaRP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39" name="Picture 16">
            <a:hlinkClick r:id="rId17" action="ppaction://hlinksldjump"/>
            <a:extLst>
              <a:ext uri="{FF2B5EF4-FFF2-40B4-BE49-F238E27FC236}">
                <a16:creationId xmlns:a16="http://schemas.microsoft.com/office/drawing/2014/main" id="{CE576523-DACA-4A23-57CE-D266ED75B8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4499" y="4032545"/>
            <a:ext cx="995218" cy="9952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6513" y="4289103"/>
            <a:ext cx="3853417" cy="485419"/>
            <a:chOff x="0" y="0"/>
            <a:chExt cx="1807682" cy="2277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7682" cy="227716"/>
            </a:xfrm>
            <a:custGeom>
              <a:avLst/>
              <a:gdLst/>
              <a:ahLst/>
              <a:cxnLst/>
              <a:rect l="l" t="t" r="r" b="b"/>
              <a:pathLst>
                <a:path w="1807682" h="227716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76483"/>
                  </a:lnTo>
                  <a:cubicBezTo>
                    <a:pt x="1807682" y="204778"/>
                    <a:pt x="1784745" y="227716"/>
                    <a:pt x="1756450" y="227716"/>
                  </a:cubicBezTo>
                  <a:lnTo>
                    <a:pt x="51232" y="227716"/>
                  </a:lnTo>
                  <a:cubicBezTo>
                    <a:pt x="22937" y="227716"/>
                    <a:pt x="0" y="204778"/>
                    <a:pt x="0" y="17648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8423" y="4102065"/>
            <a:ext cx="856179" cy="85617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4499" y="5275413"/>
            <a:ext cx="995218" cy="99521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6513" y="5530312"/>
            <a:ext cx="3853417" cy="485419"/>
            <a:chOff x="0" y="0"/>
            <a:chExt cx="1807682" cy="2277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07682" cy="227716"/>
            </a:xfrm>
            <a:custGeom>
              <a:avLst/>
              <a:gdLst/>
              <a:ahLst/>
              <a:cxnLst/>
              <a:rect l="l" t="t" r="r" b="b"/>
              <a:pathLst>
                <a:path w="1807682" h="227716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76483"/>
                  </a:lnTo>
                  <a:cubicBezTo>
                    <a:pt x="1807682" y="204778"/>
                    <a:pt x="1784745" y="227716"/>
                    <a:pt x="1756450" y="227716"/>
                  </a:cubicBezTo>
                  <a:lnTo>
                    <a:pt x="51232" y="227716"/>
                  </a:lnTo>
                  <a:cubicBezTo>
                    <a:pt x="22937" y="227716"/>
                    <a:pt x="0" y="204778"/>
                    <a:pt x="0" y="17648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48423" y="5344932"/>
            <a:ext cx="856179" cy="85617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48423" y="2789678"/>
            <a:ext cx="995218" cy="99521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0437" y="2982193"/>
            <a:ext cx="3853417" cy="653793"/>
            <a:chOff x="0" y="0"/>
            <a:chExt cx="1807682" cy="3067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07682" cy="306702"/>
            </a:xfrm>
            <a:custGeom>
              <a:avLst/>
              <a:gdLst/>
              <a:ahLst/>
              <a:cxnLst/>
              <a:rect l="l" t="t" r="r" b="b"/>
              <a:pathLst>
                <a:path w="1807682" h="306702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255470"/>
                  </a:lnTo>
                  <a:cubicBezTo>
                    <a:pt x="1807682" y="283764"/>
                    <a:pt x="1784745" y="306702"/>
                    <a:pt x="1756450" y="306702"/>
                  </a:cubicBezTo>
                  <a:lnTo>
                    <a:pt x="51232" y="306702"/>
                  </a:lnTo>
                  <a:cubicBezTo>
                    <a:pt x="22937" y="306702"/>
                    <a:pt x="0" y="283764"/>
                    <a:pt x="0" y="255470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02347" y="2859197"/>
            <a:ext cx="856179" cy="85617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15603" y="2994255"/>
            <a:ext cx="629669" cy="62966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49538" y="4249764"/>
            <a:ext cx="487142" cy="577353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75529" y="5472039"/>
            <a:ext cx="601967" cy="6019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394499" y="6518281"/>
            <a:ext cx="995218" cy="99521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76513" y="6773180"/>
            <a:ext cx="3853417" cy="485419"/>
            <a:chOff x="0" y="0"/>
            <a:chExt cx="1807682" cy="2277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807682" cy="227716"/>
            </a:xfrm>
            <a:custGeom>
              <a:avLst/>
              <a:gdLst/>
              <a:ahLst/>
              <a:cxnLst/>
              <a:rect l="l" t="t" r="r" b="b"/>
              <a:pathLst>
                <a:path w="1807682" h="227716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76483"/>
                  </a:lnTo>
                  <a:cubicBezTo>
                    <a:pt x="1807682" y="204778"/>
                    <a:pt x="1784745" y="227716"/>
                    <a:pt x="1756450" y="227716"/>
                  </a:cubicBezTo>
                  <a:lnTo>
                    <a:pt x="51232" y="227716"/>
                  </a:lnTo>
                  <a:cubicBezTo>
                    <a:pt x="22937" y="227716"/>
                    <a:pt x="0" y="204778"/>
                    <a:pt x="0" y="17648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48423" y="6587800"/>
            <a:ext cx="856179" cy="856179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94461" y="6746881"/>
            <a:ext cx="542218" cy="511719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07649" y="4365369"/>
            <a:ext cx="2961519" cy="2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8"/>
              </a:lnSpc>
            </a:pPr>
            <a:r>
              <a:rPr lang="en-US" sz="1684" spc="69" dirty="0">
                <a:solidFill>
                  <a:srgbClr val="FF0000"/>
                </a:solidFill>
                <a:latin typeface="Gulfs Display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PENCEGAHAN NARKOBA</a:t>
            </a:r>
            <a:endParaRPr lang="en-US" sz="1684" spc="69" dirty="0">
              <a:solidFill>
                <a:srgbClr val="FF0000"/>
              </a:solidFill>
              <a:latin typeface="Gulfs Display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35528" y="5570688"/>
            <a:ext cx="3813611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 spc="49" dirty="0">
                <a:solidFill>
                  <a:srgbClr val="FF0000"/>
                </a:solidFill>
                <a:latin typeface="Gulfs Display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PERUNDANGAN SERTA KONSEKUENSI PENYALAHGUNAAN NARKOBA</a:t>
            </a:r>
            <a:endParaRPr lang="en-US" sz="1200" spc="49" dirty="0">
              <a:solidFill>
                <a:srgbClr val="FF0000"/>
              </a:solidFill>
              <a:latin typeface="Gulfs Display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281740" y="3030545"/>
            <a:ext cx="3521186" cy="48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4" spc="57" dirty="0">
                <a:solidFill>
                  <a:srgbClr val="FF0000"/>
                </a:solidFill>
                <a:latin typeface="Gulfs Display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BAHAYA PENYALAHGUNAAN NARKOBA DI KALANGAN REMAJA</a:t>
            </a:r>
            <a:endParaRPr lang="en-US" sz="1404" spc="57" dirty="0">
              <a:solidFill>
                <a:srgbClr val="FF0000"/>
              </a:solidFill>
              <a:latin typeface="Gulfs Display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293674" y="6863456"/>
            <a:ext cx="1389471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1750" spc="72" dirty="0">
                <a:solidFill>
                  <a:srgbClr val="FF0000"/>
                </a:solidFill>
                <a:latin typeface="Gulfs Display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LANJUTAN</a:t>
            </a:r>
            <a:r>
              <a:rPr lang="en-US" sz="1750" spc="72" dirty="0">
                <a:solidFill>
                  <a:srgbClr val="FF1616"/>
                </a:solidFill>
                <a:latin typeface="Gulfs Display"/>
              </a:rPr>
              <a:t> </a:t>
            </a:r>
          </a:p>
        </p:txBody>
      </p:sp>
      <p:pic>
        <p:nvPicPr>
          <p:cNvPr id="50" name="Picture 5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86701" y="2662144"/>
            <a:ext cx="995218" cy="9952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4310" y="2917042"/>
            <a:ext cx="3853417" cy="4169558"/>
            <a:chOff x="0" y="0"/>
            <a:chExt cx="1807682" cy="17021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7682" cy="1702126"/>
            </a:xfrm>
            <a:custGeom>
              <a:avLst/>
              <a:gdLst/>
              <a:ahLst/>
              <a:cxnLst/>
              <a:rect l="l" t="t" r="r" b="b"/>
              <a:pathLst>
                <a:path w="1807682" h="1702126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650893"/>
                  </a:lnTo>
                  <a:cubicBezTo>
                    <a:pt x="1807682" y="1679188"/>
                    <a:pt x="1784745" y="1702126"/>
                    <a:pt x="1756450" y="1702126"/>
                  </a:cubicBezTo>
                  <a:lnTo>
                    <a:pt x="51232" y="1702126"/>
                  </a:lnTo>
                  <a:cubicBezTo>
                    <a:pt x="22937" y="1702126"/>
                    <a:pt x="0" y="1679188"/>
                    <a:pt x="0" y="165089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6221" y="2731664"/>
            <a:ext cx="856179" cy="8561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4197" y="2917043"/>
            <a:ext cx="640227" cy="43215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33541" y="3121653"/>
            <a:ext cx="2961519" cy="2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8"/>
              </a:lnSpc>
            </a:pPr>
            <a:r>
              <a:rPr lang="en-US" sz="1684" spc="69">
                <a:solidFill>
                  <a:srgbClr val="FF1616"/>
                </a:solidFill>
                <a:latin typeface="Gulfs Display"/>
              </a:rPr>
              <a:t>PENGERTIAN NARKOBA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78" y="3633549"/>
            <a:ext cx="3368082" cy="332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id-ID" sz="1100" dirty="0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</a:t>
            </a:r>
            <a:r>
              <a:rPr lang="en-US" sz="1200" dirty="0" err="1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singkatan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narkotika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psikotropika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obat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terlarang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Selain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"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narkoba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",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istilah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lain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diperkenalkan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khususnya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oleh Kementerian Kesehatan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Republik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Indonesia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Napza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merupakan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singkatan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dari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narkotika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psikotropika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zat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adiktif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</a:p>
          <a:p>
            <a:pPr algn="just"/>
            <a:endParaRPr lang="id-ID" sz="1100" dirty="0">
              <a:solidFill>
                <a:srgbClr val="FF1616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just"/>
            <a:r>
              <a:rPr lang="id-ID" sz="1100" dirty="0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</a:t>
            </a:r>
            <a:r>
              <a:rPr lang="en-US" sz="1100" dirty="0" err="1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Narkotika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zat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atau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obat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baik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bersifat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alamiah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sintetis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maupun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semi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sintetis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menimbulkan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efek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penurunan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kesadaran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halusinasi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serta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daya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rangsang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Sementara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menurut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UU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Narkotika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pasal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1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ayat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1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menyatakan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bahwa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narkotika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merupakan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zat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buatan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atau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pun yang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berasal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dari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tanaman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memberikan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efek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halusinasi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menurunnya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kesadaran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serta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menyebabkan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kecanduan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Obat-obatan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tersebut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dapat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menimbulkan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kecanduan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jika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pemakaiannya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berlebihan</a:t>
            </a:r>
            <a:r>
              <a:rPr lang="en-US" sz="11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  <a:endParaRPr lang="id-ID" sz="11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18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43B450E6-680C-7C96-BCC8-92AFD317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35298" y="304800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 dirty="0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86701" y="2662144"/>
            <a:ext cx="995218" cy="9952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4310" y="2917042"/>
            <a:ext cx="3853417" cy="3559957"/>
            <a:chOff x="0" y="0"/>
            <a:chExt cx="1807682" cy="17021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7682" cy="1702126"/>
            </a:xfrm>
            <a:custGeom>
              <a:avLst/>
              <a:gdLst/>
              <a:ahLst/>
              <a:cxnLst/>
              <a:rect l="l" t="t" r="r" b="b"/>
              <a:pathLst>
                <a:path w="1807682" h="1702126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650893"/>
                  </a:lnTo>
                  <a:cubicBezTo>
                    <a:pt x="1807682" y="1679188"/>
                    <a:pt x="1784745" y="1702126"/>
                    <a:pt x="1756450" y="1702126"/>
                  </a:cubicBezTo>
                  <a:lnTo>
                    <a:pt x="51232" y="1702126"/>
                  </a:lnTo>
                  <a:cubicBezTo>
                    <a:pt x="22937" y="1702126"/>
                    <a:pt x="0" y="1679188"/>
                    <a:pt x="0" y="1650893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6221" y="2731664"/>
            <a:ext cx="856179" cy="8561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4197" y="2917043"/>
            <a:ext cx="640227" cy="43215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33541" y="3121653"/>
            <a:ext cx="2961519" cy="2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8"/>
              </a:lnSpc>
            </a:pPr>
            <a:r>
              <a:rPr lang="en-US" sz="1684" spc="69" dirty="0">
                <a:solidFill>
                  <a:srgbClr val="FF1616"/>
                </a:solidFill>
                <a:latin typeface="Gulfs Display"/>
              </a:rPr>
              <a:t>PENGERTIAN NARKOBA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8668" y="3633549"/>
            <a:ext cx="3368082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id-ID" sz="1200" dirty="0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</a:t>
            </a:r>
            <a:r>
              <a:rPr lang="en-US" sz="1200" dirty="0" err="1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Psikotropika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zat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obat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alamiah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maupun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sintetis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bukan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narkotika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berkhasiat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psikoaktif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melalui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pengaruh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selektif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pada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susunan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syaraf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pusat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menyebabkan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perubahan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khas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pada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aktivitas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mental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perilaku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</a:p>
          <a:p>
            <a:pPr algn="just"/>
            <a:r>
              <a:rPr lang="id-ID" sz="1200" dirty="0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</a:t>
            </a:r>
            <a:r>
              <a:rPr lang="en-US" sz="1200" dirty="0" err="1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Zat</a:t>
            </a:r>
            <a:r>
              <a:rPr lang="en-US" sz="1200" dirty="0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adiktif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lainnya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obat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berbahaya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bahan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lain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obat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bukan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narkotika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psikotropika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penggunaannya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dapat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menimbulkan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ketergantungan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yakni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keinginan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menggunakan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kembali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secara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terus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menerus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Apabila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dihentikan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timbul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efek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putus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zat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di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antaranya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rasa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sakit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lelah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luar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biasa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  <a:endParaRPr lang="id-ID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18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43B450E6-680C-7C96-BCC8-92AFD317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35298" y="304800"/>
            <a:ext cx="480463" cy="480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054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4035" y="2670996"/>
            <a:ext cx="995218" cy="9952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3828" y="2945358"/>
            <a:ext cx="3853417" cy="3531642"/>
            <a:chOff x="0" y="0"/>
            <a:chExt cx="1807682" cy="16886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7682" cy="1688685"/>
            </a:xfrm>
            <a:custGeom>
              <a:avLst/>
              <a:gdLst/>
              <a:ahLst/>
              <a:cxnLst/>
              <a:rect l="l" t="t" r="r" b="b"/>
              <a:pathLst>
                <a:path w="1807682" h="1688685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637452"/>
                  </a:lnTo>
                  <a:cubicBezTo>
                    <a:pt x="1807682" y="1665747"/>
                    <a:pt x="1784745" y="1688685"/>
                    <a:pt x="1756450" y="1688685"/>
                  </a:cubicBezTo>
                  <a:lnTo>
                    <a:pt x="51232" y="1688685"/>
                  </a:lnTo>
                  <a:cubicBezTo>
                    <a:pt x="22937" y="1688685"/>
                    <a:pt x="0" y="1665747"/>
                    <a:pt x="0" y="1637452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959" y="2740515"/>
            <a:ext cx="856179" cy="8561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935" y="2945358"/>
            <a:ext cx="671417" cy="44649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60000" y="3642401"/>
            <a:ext cx="3392950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Menurut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UU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tentang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Narkotika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jenisnya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dibagi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menjadi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menjadi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3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golongan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berdasarkan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pada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risiko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ketergantungan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</a:p>
          <a:p>
            <a:pPr marL="183516" lvl="1" indent="-91758">
              <a:buFont typeface="Arial"/>
              <a:buChar char="•"/>
            </a:pPr>
            <a:r>
              <a:rPr lang="en-US" sz="1200" dirty="0" err="1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Narkotika</a:t>
            </a:r>
            <a:r>
              <a:rPr lang="en-US" sz="1200" dirty="0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Gol. 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(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untuk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Iptek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reagensia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diagnostik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laboratorium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mempunyai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potensi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sangat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tinggi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menimbulkan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ketergantungan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).                                 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Contoh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(1)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Opiat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morfin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herion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putauw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          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         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petidin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candu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   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(2) Ganja: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kanabis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marijhuana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</a:t>
            </a: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         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hashis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        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(3)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Kokain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serbuk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kokain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pasta </a:t>
            </a:r>
            <a:b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</a:br>
            <a:r>
              <a:rPr lang="id-ID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                   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kokain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daun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koka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0856" y="3130504"/>
            <a:ext cx="2961519" cy="2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8"/>
              </a:lnSpc>
            </a:pPr>
            <a:r>
              <a:rPr lang="en-US" sz="1684" spc="69">
                <a:solidFill>
                  <a:srgbClr val="FF1616"/>
                </a:solidFill>
                <a:latin typeface="Gulfs Display"/>
              </a:rPr>
              <a:t>JENIS-JENIS NARKOBA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  <a:extLst>
              <a:ext uri="{FF2B5EF4-FFF2-40B4-BE49-F238E27FC236}">
                <a16:creationId xmlns:a16="http://schemas.microsoft.com/office/drawing/2014/main" id="{12C1D0E8-B5D7-4AF0-6E93-9D359501C9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350" y="8189236"/>
            <a:ext cx="495166" cy="495166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327370" y="8189236"/>
            <a:ext cx="495166" cy="4951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11308" y="1603436"/>
            <a:ext cx="5622067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499" spc="143">
                <a:solidFill>
                  <a:srgbClr val="FFFFFF"/>
                </a:solidFill>
                <a:latin typeface="Gulfs Display Italics"/>
              </a:rPr>
              <a:t>MATERI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4035" y="2670996"/>
            <a:ext cx="995218" cy="9952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049" y="2925895"/>
            <a:ext cx="3853417" cy="2826256"/>
            <a:chOff x="0" y="0"/>
            <a:chExt cx="1807682" cy="16886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7682" cy="1688685"/>
            </a:xfrm>
            <a:custGeom>
              <a:avLst/>
              <a:gdLst/>
              <a:ahLst/>
              <a:cxnLst/>
              <a:rect l="l" t="t" r="r" b="b"/>
              <a:pathLst>
                <a:path w="1807682" h="1688685">
                  <a:moveTo>
                    <a:pt x="51232" y="0"/>
                  </a:moveTo>
                  <a:lnTo>
                    <a:pt x="1756450" y="0"/>
                  </a:lnTo>
                  <a:cubicBezTo>
                    <a:pt x="1784745" y="0"/>
                    <a:pt x="1807682" y="22937"/>
                    <a:pt x="1807682" y="51232"/>
                  </a:cubicBezTo>
                  <a:lnTo>
                    <a:pt x="1807682" y="1637452"/>
                  </a:lnTo>
                  <a:cubicBezTo>
                    <a:pt x="1807682" y="1665747"/>
                    <a:pt x="1784745" y="1688685"/>
                    <a:pt x="1756450" y="1688685"/>
                  </a:cubicBezTo>
                  <a:lnTo>
                    <a:pt x="51232" y="1688685"/>
                  </a:lnTo>
                  <a:cubicBezTo>
                    <a:pt x="22937" y="1688685"/>
                    <a:pt x="0" y="1665747"/>
                    <a:pt x="0" y="1637452"/>
                  </a:cubicBezTo>
                  <a:lnTo>
                    <a:pt x="0" y="51232"/>
                  </a:lnTo>
                  <a:cubicBezTo>
                    <a:pt x="0" y="22937"/>
                    <a:pt x="22937" y="0"/>
                    <a:pt x="51232" y="0"/>
                  </a:cubicBezTo>
                  <a:close/>
                </a:path>
              </a:pathLst>
            </a:custGeom>
            <a:solidFill>
              <a:srgbClr val="FFC6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959" y="2740515"/>
            <a:ext cx="856179" cy="8561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8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450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935" y="2945358"/>
            <a:ext cx="671417" cy="44649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60000" y="3642401"/>
            <a:ext cx="339295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83516" lvl="1" indent="-91758">
              <a:buFont typeface="Arial"/>
              <a:buChar char="•"/>
            </a:pPr>
            <a:r>
              <a:rPr lang="en-US" sz="1200" dirty="0" err="1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Narkotika</a:t>
            </a:r>
            <a:r>
              <a:rPr lang="en-US" sz="1200" dirty="0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Gol II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(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merupakan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bahan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baku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untuk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produksi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obat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timbulkan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potensi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ketergantungan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tinggi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dan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digunakan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sebagai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pilihan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terakhir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dalam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pengobatan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Contoh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petidin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morphin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fentanil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metadon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 </a:t>
            </a:r>
          </a:p>
          <a:p>
            <a:pPr marL="183516" lvl="1" indent="-91758">
              <a:buFont typeface="Arial"/>
              <a:buChar char="•"/>
            </a:pPr>
            <a:r>
              <a:rPr lang="en-US" sz="1200" dirty="0" err="1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Narkotika</a:t>
            </a:r>
            <a:r>
              <a:rPr lang="en-US" sz="1200" dirty="0">
                <a:solidFill>
                  <a:srgbClr val="FF1616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Gol III,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hanya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digunakan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untuk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rehabilitasi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),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mempunyai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potensi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ringan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akibatkan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ketergantungan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Contoh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kodein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difenoksilat</a:t>
            </a:r>
            <a:r>
              <a:rPr lang="en-US" sz="1200" dirty="0">
                <a:solidFill>
                  <a:srgbClr val="000000"/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</a:t>
            </a:r>
          </a:p>
          <a:p>
            <a:pPr algn="just"/>
            <a:endParaRPr lang="en-US" sz="1200" dirty="0">
              <a:solidFill>
                <a:srgbClr val="000000"/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00856" y="3130504"/>
            <a:ext cx="2961519" cy="2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8"/>
              </a:lnSpc>
            </a:pPr>
            <a:r>
              <a:rPr lang="en-US" sz="1684" spc="69">
                <a:solidFill>
                  <a:srgbClr val="FF1616"/>
                </a:solidFill>
                <a:latin typeface="Gulfs Display"/>
              </a:rPr>
              <a:t>JENIS-JENIS NARKOBA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09158" y="8062695"/>
            <a:ext cx="1125184" cy="74824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862473" y="8165813"/>
            <a:ext cx="271869" cy="240234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  <a:extLst>
              <a:ext uri="{FF2B5EF4-FFF2-40B4-BE49-F238E27FC236}">
                <a16:creationId xmlns:a16="http://schemas.microsoft.com/office/drawing/2014/main" id="{12C1D0E8-B5D7-4AF0-6E93-9D359501C9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35298" y="319173"/>
            <a:ext cx="480463" cy="480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274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FOLDER" val="C:\Users\asus\Downloads\PPT ahmad zhofari\"/>
  <p:tag name="ISPRING_PRESENTATION_PATH" val="C:\Users\asus\Downloads\PPT ahmad zhofari.pptx"/>
  <p:tag name="ISPRING_PROJECT_VERSION" val="9.3"/>
  <p:tag name="ISPRING_PROJECT_FOLDER_UPDATED" val="1"/>
  <p:tag name="ISPRING_SCREEN_RECS_UPDATED" val="C:\Users\asus\Downloads\PPT ahmad zhofari\"/>
  <p:tag name="ISPRING_FIRST_PUBLISH" val="1"/>
  <p:tag name="ISPRING_LMS_API_VERSION" val="SCORM 2004 (2nd edition)"/>
  <p:tag name="ISPRING_ULTRA_SCORM_COURCE_TITLE" val="Mengenal Narkoba"/>
  <p:tag name="ISPRING_ULTRA_SCORM_COURSE_ID" val="D328E67A-FFEB-4933-9ACF-D5961C8E246D"/>
  <p:tag name="ISPRING_CMI5_LAUNCH_METHOD" val="any window"/>
  <p:tag name="ISPRINGCLOUDFOLDERID" val="1"/>
  <p:tag name="ISPRINGONLINEFOLDERID" val="1"/>
  <p:tag name="ISPRING_SCORM_RATE_SLIDES" val="0"/>
  <p:tag name="ISPRING_PRESENTATION_TITLE" val="Mengenal Narkoba"/>
  <p:tag name="ISPRING_PLAYERS_CUSTOMIZATION_2" val="UEsDBBQAAgAIAA6GPlN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sZuP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sZuP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sZuP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LGbj1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sZuP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LGbj1WOc/b6agAAAOUAAAAaAAAAbm9uZS9odG1sX3NraW5fc2V0dGluZ3MuanOr5lIAAqUcJQUrhWowG8xPKi0pyc/TS87PK0nNK9HLyy/KTQSrUVJ2AwMlHZyK88tSiwgoTUtMTkUx1NTIwskFp0qEiSZO5i7OlsjqChLTU/WSEpOz04vyS/NSIMqcXV0MXYyVwKpquWoBUEsDBBQAAgAIALGbj1W8fTX3SgAAAEkAAAAXAAAAbm9uZS9sb2NhbF9zZXR0aW5ncy54bWyzsa/IzVEoSy0qzszPs1Uy1DNQUkjNS85PycxLt1UKDXHTtVBSKC5JzEtJzMnPS7VVystXUrC347LJyU9OzAlOLSkBKizWt+MCAFBLAwQUAAIACAAOhj5Tw8SYdkcDAADhCQAAFAAAAHVuaXZlcnNhbC9wbGF5ZXIueG1srVZbb9MwFH7upP2HyO+LWwpsq5IhQKp4ADSp3N4qNzlNTBM72M6y7tdz4txDWphEpVbJ8fk+n8vn43pvHtPEeQCluRQ+Wbhz4oAIZMhF5JOvX9ZXN+TN3eWFlyXsCMrhoU9ywUsAS4gTgg4UzwyC75mJfdIzuMhMnExxqbg5+mQ5R+52p+WCXF7M0EVon8TGZCtKi6JwuUaEiLRM8pJEu4FMaaZAgzCgaBUGcRrsyvwdjd9UCmqOGegeMjPP37gmaTkeNR+QFEtXqoi+mM8X9Menj5sghpRdcaENEwEQBys5s6XcseDwSYZ5Arq0zbwqyA0YUwZhbTPPrPjiRjhaBT6pHLYpaM0i0G4iIkJbv4azIagwjXXLRLgV7IFHrMxtq2sv26KORMdSmSA3NfoAx51kKty29p6/Ryci9vYJ03HNpwe5WP4Dr5OxftvyfTIWm1G+S7iOcakP6azTSdDhrl5qa2xl+7WR7bpkIo6CXzlXENrXb+0JmC9ItWErcxunq4sAF/BpzQIj1fE9wlC6tWzcVilupRTXgloOt91901GQJts9MJMraEo18x54CPIzU8r2686oHDw6MtZYOgR7tEq5blLXEC82afLqH3pT+o1a81Of64wF/I/GfECitiZchPC45uhjIMWaGsBilzbXZIlb7tnFpPNd2jtMA1N3ErApmIhjmIoAz37IDKOdnZ6CgmIaXYJcjbC9hZPgmEdxgl8zyTBePUmTMnWYZOgtnAQnMjhMQFvzSeBOyQIz1HmW4QD4s3h/rrcdoeOWjHTZitGjE+PQC3JtZMqfrNIHc9KsrKTPnN7LC+fUpwG9zXgLuZ6fQ4wmwSCuZi7szxHgXHjgUGwGPFe11c1wiE/M+vJpNOBL0305Y5rpXBq2WWUZz3EweVZ5Nec4z0Y+IexZnpj3/YSGl4eFjhKevjemuL7jWZXFhj+BU/Cw/GuwWGKpnRhKvfvk9c2yx4BaxMk42N6aTu24l6Kpg+tS+1b92nY0N1StlUpmpyTl1b2oMNU8eIdyjJTMRTgSgG1YTa8TnMdvFTAngT1mtHiBx0NmPnmJD3XOt69uu5SvF7cN1sZ1X21cxfKM66gOuJMfrQ9Sm4hXzzV8/A1QSwMEFAACAAgAGYCPVcqjA25sBgAAKBkAAB0AAAB1bml2ZXJzYWwvY29tbW9uX21lc3NhZ2VzLmxuZ61Z227jNhB9L7D/QBgI0ALb7G6BXRRF4gUtM7YQWdRKdLxpUQiMRdtEJNHVxYn71K/ph/VLOqRkx94LJDkBkiCSMWeGwzNnhvTFx8ckRhuR5VKll7135297SKRzFcl0edmbsquff+2hvOBpxGOVisteqnroY//VDxcxT5clXwr4/9UPCF0kIs/hMe/rp6dnJKPLnjcIsWWRILAHDgmxb+PQwQPihANsXYeMhgMyst1ef6RQAT8rge7EUqYpBIHUwrzIYxmJizc1ajcnlDE6CT3sEqfXH6iiUAka8Ow0NBff2CPMbOqGgykAu0Gv7/KNXPICUojuSoBP89OwA8KY7Y4AEc/nYCDvZCyLLQpEUUAuTkV17CHp9YPTM8iot0sfU+uuuZsObQpp8/0qawYSVlhGUqGUZ5lJXAdAz8G3xA8DiwCohqYsDKaeR31GhhChZotMyrjaEJmjVBUoL9drlRUiQjI1hOJHGU5Up9wE17Ybgnuzvvq17djsNpxQnWtWZikC5y/mxKX+BDtH6IvFC8B7PgmIyyCd3pgy2ut7mchFWogMrVeqUF3wNM1CN6RXoUWnLqsZh84+TUlgdt6dTgbEP9MlfcYog/XsPgrOOji6AT/fINQNODuNUDMMCZhg/7rKieUTeDEMZzYb9/pWJrimzYMsVkgG60yLktjwuKz4VWtnk7ud0mHPq3VjF/eAz++brC06gfq7DR06ArG0RxCWStY83SJHLdWPv3z48Pju/YefOsEEQCjnGAgZpPdvWwC5zKdOJQqhSz7Dbuu/3ezolDm2C4Su/+lmDdS9Ab7C30a7qe8DyWuG2oFRDJ0LhxjFuFUlWvGN0M1nI8WD0QcoApnVfUd/MFfwIi0bK2xIJxhIBHXFfNvSBIVCUFm2fV3JTlmsVAbuchTJnN/FQC3tU7NKf76u6q/iltJSBQIWqYTL9LzZ9cx1KB4akk2A3Xik1WK/KEA6gjeU3uiyeQ0uHtJY8QgtMgGANEB8vY7lvBbRmvdezLeNUfh4Bk0MyE6dAPRruHvT65M0QsOM68V2RPFxQHwAyHgushNsQ8N1Y45wHHdDGNujsQO/TIcwlstVDL9F1zg8AkzwRKNS1HKMg2BG/aFOmlZjjtY8zx9UFh2x9HA/m4Bt16JQCBY7ANfNcg8M/JAw+2WZmBfNYBAlNvyu6wqWCgQMmREDXVJJmRdQNsk6FoUw0Uq9FD6vBiWxUFBfsYDZyXAfvJtia6S5g6euNQ4HbC+hDi/T+aqlHRTnN+vjsBpKoMkh5xtjqtFg1vwM6gJiSLtY0GvQwOsuFrcEhkT402RzMK2C7u1EaSd6c641Jt7Wg4Rm00aqMoc3OiUgTWZH8vNubgICfd1lNna+o60V6m4SW8qNgDiySGSNjkDuLTLURfVpav8eXmHbMZ36S+rxrZn6eLTh6VwfJ+Zc7+kWPotkZD7TtDf+/yrl34gXtdSf1V3CHZLPZ13jOWos36kIXhQiWRdNrnXC6vBPiUKX+HdDaLP00/zvh/IX2ZmDMf7Z+3N0XOiyR41BPDNT7XfrpSOpJ38CA4tujjBjxO2txtrtwKa6IzafO57sbPfq6JhhpwvV3tqlNYCr0KkYwRhybCIPYNRJoAu1tzVnj8Pwzamjvf2MDAKbQdeZibtcFo2eTT237q+mnE9vrAcz61GzYTZzyNEtB0DGMoH4oxaY0wnZZaBqEUcrmakyjkz5x/LetAnIbZmIr6fhRaYS8zbm+Y7+VZv6+JwoqsX5lVOvwzy1r+DW+3NQwKfvUkCwD2OMhV1Lzz6Wrva4pRGUj06Fw4Ld6AR1lPBivoJ2vFBlGrUEqo5gQ3KFAaxecyB41jyF1QBfhFG9RfXb3zqB6IkORJTswf5wVSHyPzuD6GXsMarLi0I8Fs1A04FhURDSqyuY5BaLJguGB8chm4c2VvVReWfX8uTMbGD/ixxJedUUE5XAq/Nmv0xf2BmyYMawNZ5A/QWm3FSZwdDZBWFHN4tOfTjS1ZVrARAMEEwWsUDkket664KqL35Amc0hrdef8OweZJ0pFXeKzWygLqei25qe7kDKIpZpp8if11T1gpnthXg4NBdCkEk4799XM0QEB855fTMUq2VrMGuMXegaX+CJSBZdAX1C9hc++lLDXCA4iutvJv77598m++qSsNZkkL3q+Un0Nl/37f1Tbr7TuHhz8BXH/1BLAwQUAAIACAAZgI9VFR5gG6MAAAB/AQAALgAAAHVuaXZlcnNhbC9wbGF5YmFja19hbmRfbmF2aWdhdGlvbl9zZXR0aW5ncy54bWx1kEEKgzAQRfeewhsIXYdA16VFqBcYcZRAkgmZUfD2TURtadNl3vs/w4xiFDF+Yl3VtYJZ6CkQRUucUTXvd7YMC169cSCGfMKCvOdKJjcsUWgjMnrZlB7Bcsr/8GN4a2E9P+IjXjDlQmcc6kupsJlc8rCYaWPdGlCPEdOAL5hz6KG3eMO1J4jD4wzsG//VuZs2mx3eaUAdIrkgqvlAVbrXcfQXUEsDBBQAAgAIABmAj1VZnjCJlQMAAN4QAAAnAAAAdW5pdmVyc2FsL2ZsYXNoX3B1Ymxpc2hpbmdfc2V0dGluZ3MueG1s7VjNchpHEL7zFFOb8tGsZMuxo1pQObBUKEtAaTe2dVINOwM7pfnZzA8Yn/w0frA8SXp2AEMk2yvbJKpKDhRsT/fX33T3dO+QnL0THC2oNkzJTnTcPooQlYUiTM470e/54PGLCBmLJcFcSdqJpIrQWbeVVG7KmSkzai2oGgQw0pxWthOV1lancbxcLtvMVNqvKu4s4Jt2oURcaWqotFTHFccr+LKrippojdAAAD5CybVZt9VCKAlIF4o4ThEjwFwyvynMBxybMoqD2hQXN3OtnCQ9xZVGej7tRD/10v5x/+lGJ0D1maDSx8R0QejF9hQTwjwLzDP2nqKSsnkJdJ+cRGjJiC3rn7HXT+LbKDV22Dr2KD0FMZB2DS+oxQRbHB6DP0vfWbMRBBFZSSxYkcMK8vvvRP38+rerSXp5Phy9us7H4/N8OAkkapt4HyeJ9x0lQEg5XdCtnwRbi4sSeIPNDHNDk3hXtFFjPoO4sGwBMaF/ozlznGeuqpS2XasdrWnsCrf0PgOTzJTc27t/RlPFIbU1KahSMaVkhAXdSXZ2w+QANI8jNIM48VUnGldUogxLKDBmMWfFFsC4qbHM1oU1WGu/1AxzBHhwAii6yKJPFMLOihJrQ3epbVaMT2vRfaMcJ2ilHOLshiKrEITYCfhVUrSbfzTTStRSqFCLDGfgccHokpKzOl5rwM85ugIXwoElHIeKUxs8/OHYezSlM6UBl+IFHB6QMxPw2/cCrrAxn0DxhuOj7HzYT6+Ho3769pHfICYLLIt7gkNNUVHZg+DjFZLKbuwgHAV2htZJIYzUa0321v72NGzLGvL8g7Kxh2+YcBz/SPhtQHagD5jyw3i5T+K/yqCx2xIv6oPuD28NDUecQUoCJiwU0JKYXLfBBoAFlkhJvkK4gM5sfNtYMOUMSEKDCNDm2xkGeyjT+mkO7RM8akJ1I8ij4ydPT579/PzFL6ft+M8PHx9/0Wg9syYce3dhaPW+OLVu2Q6UFr56yI79cJSnly97+fD1ML+6ztO3+T5Azel2u05iP0runix+VD3YwTK5TF83Sc4IItGoLtKsEdy4idb4VROtyzAJJztTsBEF6GzzcFKht3EmGFTCwer0H6q1736LCcV6mFp7yIH73kP6X43bw35tPlDksvRi+Ov4vP//mf23IhiettfPvftmEt95IfYrgkkmIKz+PWV7i+4+OzmCG+ydS60WoO3/J9Ft/QVQSwMEFAACAAgAGYCPVSxKb36BAwAA4gwAACEAAAB1bml2ZXJzYWwvZmxhc2hfc2tpbl9zZXR0aW5ncy54bWyVV11P2zAUfedXVN07HYWtQwqVSlsktA7QYLw7zW1r4diR7ZR1v37XH2nsNqGBCAnfe459P46vRaLeKO9tQSoq+E1/2B+f9XrJspQSuH6BvGBEQy8lCu6zm/7dn8WiP3AQwYR8Bq0pXytjqWw9isC01Frw86XgGvc550LmhPXHX+7sTzKwyFMsgWF15azIEupjvg1/3M46UfwZV7ej2fS6jbAUeUH4biHW4jwly7e1FCXPTGiX5mujbXYFSEb528mIGFX6XkMexTS/mA/nw26UQoJSYEK6nk2Gk+8nWYykwPbZj65+XE06cuqjPm7MAW1LFdWWNhqOLkdXbbSCrCEu8nQ+u5hdtuM57h535cO4HEHDX30ycxT/DuSnNhdFWXxGI4UUa1PQA87IfCc5TJAMrx8SZtfmO0kwCZmDTgpSMZphG4TMnBS/mq8N3FZL/2c4JBJzt6VgT6YJB9PDKCRlMF4RpiAZVEvnVBvx/lhqvE17QGiqQU+Y4hMpFYy1LD2qttW43/BOeRaAvKFGvApW5jB1AQfA2F7jp9NbO1jC+Pa2IEAJW28MIqyNNfIB63qEDIw18tm065Gz3RH80OM4lSBuie9mUH7HjaqPXuAEl1W9qlXlNSctzDVXwdHeUGFykcHY6uqF5mC6lgyszYU0OIop4WRL10Tjw/TL4NKdTUYlgwOHl1qzsBJNNYMmvS1FKRUGg+7XWHoNHkdxL4ea6AWsdIWOjXVTzHMRasGuO0jd77cvnFv3NL4mN/2cyDeQL0Iw1e95Ht5ALLp7l48ZZl7jawrynq9ERw4XGsL9bZxtYOHuYFc40ZosNzmG1JbBvqSus80NTPyxTZ3lZZ6CnKMgKFSKjG0Ot6HrDcNf/UrhHbKY0OJ0TL3B7Tihe8EHBq8AIHK5qa6DWzhPXjJNGWyhGiqBwSbcllmiUP5N+Rp1xZoMLJ0E6WdQLZQQFzsaCK8Yl4inWejooHlNUmUzi0ZKNd3rnaN5X41JI9ZwQtq1V1K0MfqbKoi9ispJSi2eNZHab1qvfe5kCxNOczuB0BEc3+BxHCZE4ctinVUZjux1CObV2m+mKkKDp41i5ux42ESxnsMh+4LXc7ySAOGAtcaz4An4CbtUEJk97CHRm9DgdmzMEV9NO69x0ueFTgaByTUn7ElOOTX/m0xLpUVO/9m95v7d8bX4EHOGG6Jv/B9QSwMEFAACAAgAGYCPVRi8N4iNAwAAaBAAACYAAAB1bml2ZXJzYWwvaHRtbF9wdWJsaXNoaW5nX3NldHRpbmdzLnhtbO1YW5PSSBR+51d0xfJR4qi76lRgyoVMSTkD1CRe5mmqSTeky75k+wLik7/GH+Yv8XQaEBwcMyrubtU+UKRP9/nO7etzCMnJO8HRnGrDlOxER+37EaKyUITJWSd6mZ/eexIhY7EkmCtJO5FUETrptpLKTTgzZUathaMGAYw0x5XtRKW11XEcLxaLNjOV9ruKOwv4pl0oEVeaGiot1XHF8RK+7LKiJlohNACAj1BypdZttRBKAtK5Io5TxAh4LpkPCvPnVvAoDqcmuHg708pJ0lNcaaRnk050p5f2j/oP12cCUp8JKn1KTBeEXmyPMSHMO4F5xt5TVFI2K8HbB48itGDElvVj7M8n8XWUGjtEjj1KT0EKpF3BC2oxwRaHZbBn6Ttr1oIgIkuJBSty2EE+/E7Uz6+eX47Ti7PB8MVVPhqd5YNxcKLWiXdxknjXUAIOKacLurGTYGtxUYLfoDPF3NAk3hatjzFfQFxYNoec0K/cnDrOM1dVStuu1Y7WbmwLN+59AyaZKrkTu1+jieJQ2dopIKmYUDLEAnIwPpURmkJi+LITjSoqUYYlEIpZzFmx0TBuYiyzNZFOV6efaYY5ArIA4yk6z6IvNkMoRYm1odu+rHeMr2PRfa0cJ2ipHOLsLUVWIcipE/BUUrRdcDTVStRSjo1FhjOwOGd0QclJnaAV4LcMXYIJ4UAT6F9xaoOFvx17jyZ0qjTgUjyHywJyZgJ++1bAFTbmCyhe+3g3Oxv006vBsJ++uesDxGSOZXFLcCARFZU9CD5eIqnsWg/SUWBnaF0Uwki91yS29o+XYcNjqPMvqsYOvmHCcfwr4TcJ2YI+YMkPY+U2hf+uB43NlnheX3R/eWtouOIMShIwYaOAbsXkqu81ACywREryJcIFtGLj28acKWdAEhpEgDY/7mHQB5rWqxnMRrCoCdWNIO8fPXj46I8/Hz95etyOP334eO9GpdWQGnPszYUp1btxTF3TPVVaePaQLf3BME8vnvXywatBfnmVp2/yXYDap+vtOon97Ng/Svxs+nqSTP65UTK+SF81KccQYm/EhDRrBDdqcmr0osmpizD7xltzr5EL0Mtm4W5CN+NMMKj9wZj5m9i194cKu5FegZCHYde/OVV7L+L/qWrMKrOva6GMCuaVflP7OlDWsvR88NforH/Q9LFm+fsPku5n0xdWm/fHnRfGJN77RtsC+e6/A93WZ1BLAwQUAAIACAAZgI9VjQpMGb0BAACOBgAAHwAAAHVuaXZlcnNhbC9odG1sX3NraW5fc2V0dGluZ3MuanONlFFPwjAQx9/9FGS+GiJjOvENGCYkPpjom/GhG8dY6HpN26FI+O6uA6Hbbsr6Qv/89r/edXe7q175eInXe+ztqt/V/qW+rzSwmlEF3NR13qHnVvc0zxbwluXAMwFeA9n8vnqS92eCMvZEZRpvX62tdvw8tP8sGdcuLgkLRWia0DaU4ScBflHgdy21Y1qHlJw6x4UxKPoJCgPC9AWqnFWMd/1UPW6GDRg3oP5BlyyBmumd/zCJOsmzYzAJo+nI5RLMJRPbZ0yxH7NknSosxOIYf2iXS6+2ElR54+uusDzTZm4gbwaeDWb+zO8mpQKt4Rh3FI398T0JcxYDdxMKg4dg/AdaM24XtEFvMp2ZXzr0w2EYuLRkKbSqNJ1Fg2hYx0Tp1apmK/iBM/BlupKRnG1BXWKFspAXXKBUmNqKtNHQLhLlyBaZSA9cNLKL5OxhrW3Xt1GNjH6ManH6Km7tcplWMWptljc68jAcnL5bEW2cd42bC2aFIbtdN6I+U4OCUyIVFwlNUi+fB1ftNKY5e+z+vcybqTWoN0RezlN7TaDL8QJqLpZoBWYMS1Z5qZX5fLijgzx6cnGSzXNe7X8AUEsDBBQAAgAIAKmbj1WUE7MiaQAAAG4AAAAcAAAAdW5pdmVyc2FsL2xvY2FsX3NldHRpbmdzLnhtbA3MMQ6DMAxA0Z1TWN4p7daBwMZWltIDWMRFkRwbkYDg9mT7w9Nv+zMKHLylYOrw9XgisM7mgy4Of9NQvxFSJvUkpuxQDaHvqlZsJvlyzgUmWIUu3iaOJTKPFIscdhGo4VNe/8Aem666AVBLAwQUAAIACAAagI9VWvRlOQ4BAAA2EQAAFwAAAHVuaXZlcnNhbC91bml2ZXJzYWwucG5n6wzwc+flkuJiYGDg9fRwCWJgYN7DwMB0mYMNKGI6jY8HSDEWB7k7Maw7J/MSyGFJd/R1ZGDY2M/9J5EVyOcs8IgsZmAQKgFhxntp8hUMDAKnPV0cQyri3l535G0wYDjg8Gf1nMZMCXmWDec5zsYGCe4VAxkkGQckJ/HoA0nPNnEGhgaVw9wMDA6THgKNVTj5gYmBYUJKBSMDg4cR0EUMKhjKl6x9KJvsMUnFc9IXz93b2oFCDH7G2JWSaPKo8lHlo8pHlY8qH1U+qnxU+ajyUeWjykeVjyofVT6qfBArl5WM8wQNCPiZP68592XvWpCyhv0GZNvcdG0Xo/K30vqACwzzGUAaXf1c1jklNAEAUEsDBBQAAgAIABqAj1WrhZIPSgAAAGoAAAAbAAAAdW5pdmVyc2FsL3VuaXZlcnNhbC5wbmcueG1ss7GvyM1RKEstKs7Mz7NVMtQzULK34+WyKShKLctMLVeoAIoBBSFASaESyDVCcMszU0oybJUsjZHEMlIz0zNKbJXMLC3hgvpAIwFQSwECAAAUAAIACAAOhj5Ta18zBNUCAAD3BwAADwAAAAAAAAABAAAAAAAAAAAAbm9uZS9wbGF5ZXIueG1sUEsBAgAAFAACAAgAsZuPVTIbuiL5AwAA4A4AABgAAAAAAAAAAQAAAAAAAgMAAG5vbmUvY29tbW9uX21lc3NhZ2VzLmxuZ1BLAQIAABQAAgAIALGbj1UVHmAbowAAAH8BAAApAAAAAAAAAAEAAAAAADEHAABub25lL3BsYXliYWNrX2FuZF9uYXZpZ2F0aW9uX3NldHRpbmdzLnhtbFBLAQIAABQAAgAIALGbj1UfVIpqMAMAAMcOAAAiAAAAAAAAAAEAAAAAABsIAABub25lL2ZsYXNoX3B1Ymxpc2hpbmdfc2V0dGluZ3MueG1sUEsBAgAAFAACAAgAsZuPVXFXlJ0VAQAA0QIAABwAAAAAAAAAAQAAAAAAiwsAAG5vbmUvZmxhc2hfc2tpbl9zZXR0aW5ncy54bWxQSwECAAAUAAIACACxm49V15twlisDAABvDgAAIQAAAAAAAAABAAAAAADaDAAAbm9uZS9odG1sX3B1Ymxpc2hpbmdfc2V0dGluZ3MueG1sUEsBAgAAFAACAAgAsZuPVY5z9vpqAAAA5QAAABoAAAAAAAAAAQAAAAAARBAAAG5vbmUvaHRtbF9za2luX3NldHRpbmdzLmpzUEsBAgAAFAACAAgAsZuPVbx9NfdKAAAASQAAABcAAAAAAAAAAQAAAAAA5hAAAG5vbmUvbG9jYWxfc2V0dGluZ3MueG1sUEsBAgAAFAACAAgADoY+U8PEmHZHAwAA4QkAABQAAAAAAAAAAQAAAAAAZREAAHVuaXZlcnNhbC9wbGF5ZXIueG1sUEsBAgAAFAACAAgAGYCPVcqjA25sBgAAKBkAAB0AAAAAAAAAAQAAAAAA3hQAAHVuaXZlcnNhbC9jb21tb25fbWVzc2FnZXMubG5nUEsBAgAAFAACAAgAGYCPVRUeYBujAAAAfwEAAC4AAAAAAAAAAQAAAAAAhRsAAHVuaXZlcnNhbC9wbGF5YmFja19hbmRfbmF2aWdhdGlvbl9zZXR0aW5ncy54bWxQSwECAAAUAAIACAAZgI9VWZ4wiZUDAADeEAAAJwAAAAAAAAABAAAAAAB0HAAAdW5pdmVyc2FsL2ZsYXNoX3B1Ymxpc2hpbmdfc2V0dGluZ3MueG1sUEsBAgAAFAACAAgAGYCPVSxKb36BAwAA4gwAACEAAAAAAAAAAQAAAAAATiAAAHVuaXZlcnNhbC9mbGFzaF9za2luX3NldHRpbmdzLnhtbFBLAQIAABQAAgAIABmAj1UYvDeIjQMAAGgQAAAmAAAAAAAAAAEAAAAAAA4kAAB1bml2ZXJzYWwvaHRtbF9wdWJsaXNoaW5nX3NldHRpbmdzLnhtbFBLAQIAABQAAgAIABmAj1WNCkwZvQEAAI4GAAAfAAAAAAAAAAEAAAAAAN8nAAB1bml2ZXJzYWwvaHRtbF9za2luX3NldHRpbmdzLmpzUEsBAgAAFAACAAgAqZuPVZQTsyJpAAAAbgAAABwAAAAAAAAAAQAAAAAA2SkAAHVuaXZlcnNhbC9sb2NhbF9zZXR0aW5ncy54bWxQSwECAAAUAAIACAAagI9VWvRlOQ4BAAA2EQAAFwAAAAAAAAAAAAAAAAB8KgAAdW5pdmVyc2FsL3VuaXZlcnNhbC5wbmdQSwECAAAUAAIACAAagI9Vq4WSD0oAAABqAAAAGwAAAAAAAAABAAAAAAC/KwAAdW5pdmVyc2FsL3VuaXZlcnNhbC5wbmcueG1sUEsFBgAAAAASABIAVgUAAEIsAAAAAA=="/>
  <p:tag name="ISPRING_CURRENT_PLAYER_ID" val="none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OUTPUT_FOLDER" val="[[&quot;\f\uFFFD\u0019\uFFFD{CD88EE07-9054-455F-84CE-2318F33A2E2A}&quot;,&quot;C:\\Users\\asus\\Downloads&quot;]]"/>
  <p:tag name="ISPRING_SCORM_PASSING_SCORE" val="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  <p:tag name="ISPRING_UUID" val="{35AFCAD1-A2AC-47A7-88BE-DE76139A7456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9ec21d2f61fde9c80521906e1db4fe84ccffbd5"/>
  <p:tag name="GENSWF_SLIDE_UID" val="{2568AFFA-9AF3-4F99-AFA8-3D62D3B28EF4}:28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7681474-1AEF-4F21-B127-F1125D18735E}:263"/>
  <p:tag name="ISPRING_SLIDE_INDENT_LEVEL" val="0"/>
  <p:tag name="ISPRING_CUSTOM_TIMING_USED" val="0"/>
  <p:tag name="ISPRING_PLAYER_PLAYLIST_ID" val="49ec21d2f61fde9c80521906e1db4fe84ccffbd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9ec21d2f61fde9c80521906e1db4fe84ccffbd5"/>
  <p:tag name="GENSWF_SLIDE_UID" val="{B6274398-EB58-4EB9-B2FA-EA18624424C0}:2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DF8FCB9-0D39-4374-BF76-7B12F7C80FD2}:264"/>
  <p:tag name="ISPRING_SLIDE_INDENT_LEVEL" val="0"/>
  <p:tag name="ISPRING_CUSTOM_TIMING_USED" val="0"/>
  <p:tag name="ISPRING_PLAYER_PLAYLIST_ID" val="49ec21d2f61fde9c80521906e1db4fe84ccffbd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9ec21d2f61fde9c80521906e1db4fe84ccffbd5"/>
  <p:tag name="GENSWF_SLIDE_UID" val="{A0BD2232-74EA-45FA-A395-56BF1D35242C}:2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66164BF-C2F5-4A7B-B6B4-64F578D06AAE}:265"/>
  <p:tag name="ISPRING_SLIDE_INDENT_LEVEL" val="0"/>
  <p:tag name="ISPRING_CUSTOM_TIMING_USED" val="0"/>
  <p:tag name="ISPRING_PLAYER_PLAYLIST_ID" val="49ec21d2f61fde9c80521906e1db4fe84ccffbd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8C2D825-5EBE-4149-8844-C869202A49BE}:266"/>
  <p:tag name="ISPRING_SLIDE_INDENT_LEVEL" val="0"/>
  <p:tag name="ISPRING_CUSTOM_TIMING_USED" val="0"/>
  <p:tag name="ISPRING_PLAYER_PLAYLIST_ID" val="49ec21d2f61fde9c80521906e1db4fe84ccffbd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9ec21d2f61fde9c80521906e1db4fe84ccffbd5"/>
  <p:tag name="GENSWF_SLIDE_UID" val="{19FC35AF-68E7-4568-9997-5E4842A0243E}:2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45CE1F5-EF33-431C-BBE7-33A0BF0FF4BD}:267"/>
  <p:tag name="ISPRING_SLIDE_INDENT_LEVEL" val="0"/>
  <p:tag name="ISPRING_CUSTOM_TIMING_USED" val="0"/>
  <p:tag name="ISPRING_PLAYER_PLAYLIST_ID" val="49ec21d2f61fde9c80521906e1db4fe84ccffbd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49ec21d2f61fde9c80521906e1db4fe84ccffbd5"/>
  <p:tag name="GENSWF_SLIDE_UID" val="{FF0B0C7F-0C72-4876-84D0-388499D26408}:2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F67DD5D-3295-438E-A692-F8A8F30214CA}:256"/>
  <p:tag name="GENSWF_ADVANCE_TIME" val="0.000"/>
  <p:tag name="ISPRING_SLIDE_INDENT_LEVEL" val="0"/>
  <p:tag name="ISPRING_CUSTOM_TIMING_USED" val="0"/>
  <p:tag name="ISPRING_PLAYER_PLAYLIST_ID" val="49ec21d2f61fde9c80521906e1db4fe84ccffbd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D14D5A1-0D17-45F8-91B7-024BD1854F65}:268"/>
  <p:tag name="ISPRING_SLIDE_INDENT_LEVEL" val="0"/>
  <p:tag name="ISPRING_CUSTOM_TIMING_USED" val="0"/>
  <p:tag name="ISPRING_PLAYER_PLAYLIST_ID" val="49ec21d2f61fde9c80521906e1db4fe84ccffbd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40CC858-8F33-4D47-8BA9-5A4CBB323428}:269"/>
  <p:tag name="ISPRING_SLIDE_INDENT_LEVEL" val="0"/>
  <p:tag name="ISPRING_CUSTOM_TIMING_USED" val="0"/>
  <p:tag name="ISPRING_PLAYER_PLAYLIST_ID" val="49ec21d2f61fde9c80521906e1db4fe84ccffbd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391C54B-B59F-48B2-8766-A24A5CAD7CFC}:271"/>
  <p:tag name="ISPRING_SLIDE_INDENT_LEVEL" val="0"/>
  <p:tag name="ISPRING_CUSTOM_TIMING_USED" val="0"/>
  <p:tag name="ISPRING_PLAYER_PLAYLIST_ID" val="49ec21d2f61fde9c80521906e1db4fe84ccffbd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9A6A448-3683-4D06-BD86-7E1D06DD3D18}:278"/>
  <p:tag name="ISPRING_PLAYER_PLAYLIST_ID" val="49ec21d2f61fde9c80521906e1db4fe84ccffbd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703E2EF9-7EAD-4DFB-8ABE-563AD5E65C0F}:279"/>
  <p:tag name="ISPRING_PLAYER_PLAYLIST_ID" val="49ec21d2f61fde9c80521906e1db4fe84ccffbd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E1E0874-7EDB-4485-9165-6B120BE063E3}:273"/>
  <p:tag name="ISPRING_SLIDE_INDENT_LEVEL" val="0"/>
  <p:tag name="ISPRING_CUSTOM_TIMING_USED" val="0"/>
  <p:tag name="ISPRING_PLAYER_PLAYLIST_ID" val="49ec21d2f61fde9c80521906e1db4fe84ccffbd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CEB2375-CCAB-4F5F-B67E-9A07656F2D2F}:274"/>
  <p:tag name="ISPRING_SLIDE_INDENT_LEVEL" val="0"/>
  <p:tag name="ISPRING_CUSTOM_TIMING_USED" val="0"/>
  <p:tag name="ISPRING_PLAYER_PLAYLIST_ID" val="49ec21d2f61fde9c80521906e1db4fe84ccffbd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A8F8944-D3F9-4FA7-A6D1-B839F1CB3504}:275"/>
  <p:tag name="ISPRING_SLIDE_INDENT_LEVEL" val="0"/>
  <p:tag name="ISPRING_CUSTOM_TIMING_USED" val="0"/>
  <p:tag name="ISPRING_PLAYER_PLAYLIST_ID" val="49ec21d2f61fde9c80521906e1db4fe84ccffbd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C:\Users\asus\Downloads\PPT ahmad zhofari\quiz\quiz1.quiz"/>
  <p:tag name="ISPRING_QUIZ_RELATIVE_PATH" val="PPT ahmad zhofari\quiz\quiz1.quiz"/>
  <p:tag name="GENSWF_SLIDE_UID" val="{78A1CFB1-4772-499E-976C-1BD7048730B7}:276"/>
  <p:tag name="ISPRING_SLIDE_INDENT_LEVEL" val="0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EBA8FE0-D17B-4932-8911-09494C544B5E}:257"/>
  <p:tag name="GENSWF_ADVANCE_TIME" val="0.000"/>
  <p:tag name="ISPRING_SLIDE_INDENT_LEVEL" val="0"/>
  <p:tag name="ISPRING_CUSTOM_TIMING_USED" val="0"/>
  <p:tag name="ISPRING_PLAYER_PLAYLIST_ID" val="49ec21d2f61fde9c80521906e1db4fe84ccffbd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3AD2066-BD97-4C72-81E9-128BF5117D90}:258"/>
  <p:tag name="GENSWF_ADVANCE_TIME" val="0.000"/>
  <p:tag name="ISPRING_SLIDE_INDENT_LEVEL" val="0"/>
  <p:tag name="ISPRING_CUSTOM_TIMING_USED" val="0"/>
  <p:tag name="ISPRING_PLAYER_PLAYLIST_ID" val="49ec21d2f61fde9c80521906e1db4fe84ccffbd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F8ED574-39B7-4564-AD49-54C483973481}:259"/>
  <p:tag name="GENSWF_ADVANCE_TIME" val="0.000"/>
  <p:tag name="ISPRING_SLIDE_INDENT_LEVEL" val="0"/>
  <p:tag name="ISPRING_CUSTOM_TIMING_USED" val="0"/>
  <p:tag name="ISPRING_PLAYER_PLAYLIST_ID" val="49ec21d2f61fde9c80521906e1db4fe84ccffbd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2D3E13-2C8A-41BE-BE0E-E5CB919CB146}:260"/>
  <p:tag name="ISPRING_SLIDE_INDENT_LEVEL" val="0"/>
  <p:tag name="ISPRING_CUSTOM_TIMING_USED" val="0"/>
  <p:tag name="ISPRING_PLAYER_PLAYLIST_ID" val="49ec21d2f61fde9c80521906e1db4fe84ccffbd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D7EDB92-52BE-47DA-855D-9176B836A642}:261"/>
  <p:tag name="ISPRING_SLIDE_INDENT_LEVEL" val="0"/>
  <p:tag name="ISPRING_CUSTOM_TIMING_USED" val="0"/>
  <p:tag name="ISPRING_PLAYER_PLAYLIST_ID" val="49ec21d2f61fde9c80521906e1db4fe84ccffbd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B9D9CD3-33A6-406E-939E-87798536BC3A}:277"/>
  <p:tag name="ISPRING_SLIDE_INDENT_LEVEL" val="0"/>
  <p:tag name="ISPRING_CUSTOM_TIMING_USED" val="0"/>
  <p:tag name="ISPRING_PLAYER_PLAYLIST_ID" val="49ec21d2f61fde9c80521906e1db4fe84ccffbd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273AEA6-0102-41B5-956A-8E8216C95B03}:262"/>
  <p:tag name="ISPRING_SLIDE_INDENT_LEVEL" val="0"/>
  <p:tag name="ISPRING_CUSTOM_TIMING_USED" val="0"/>
  <p:tag name="ISPRING_PLAYER_PLAYLIST_ID" val="49ec21d2f61fde9c80521906e1db4fe84ccffbd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1840</Words>
  <Application>Microsoft Office PowerPoint</Application>
  <PresentationFormat>On-screen Show (16:9)</PresentationFormat>
  <Paragraphs>254</Paragraphs>
  <Slides>27</Slides>
  <Notes>27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Gulfs Display</vt:lpstr>
      <vt:lpstr>Arial</vt:lpstr>
      <vt:lpstr>Gulfs Display Italics</vt:lpstr>
      <vt:lpstr>Segoe UI</vt:lpstr>
      <vt:lpstr>Arialle</vt:lpstr>
      <vt:lpstr>Calibri</vt:lpstr>
      <vt:lpstr>Arialle Bold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Mengenal Narkoba</dc:title>
  <dc:creator>asus</dc:creator>
  <cp:lastModifiedBy>Ahmad Zhofari</cp:lastModifiedBy>
  <cp:revision>32</cp:revision>
  <dcterms:created xsi:type="dcterms:W3CDTF">2006-08-16T00:00:00Z</dcterms:created>
  <dcterms:modified xsi:type="dcterms:W3CDTF">2022-12-16T07:01:13Z</dcterms:modified>
  <dc:identifier>DAFUj9wVZvY</dc:identifier>
</cp:coreProperties>
</file>